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67BB-148B-1615-A78B-FA0F0D7B1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33F8-8D54-6D17-C730-00F759E51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C453-229D-DCBA-B72C-BF65B1C8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FDC6-B6F4-B300-4DC7-0FD0F473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CF00-2A23-7FDC-4E08-91696D5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D848-31F6-8BD1-5A44-537D4F6A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8CF9-63EF-29A3-902B-B9228302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E63B-9D34-E210-EBFE-7055DF57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4CDF-2F45-ECAC-89F2-E40F11D5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0BFA-DAE2-4826-DBD9-FF7AD919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B1D85-6983-BE09-9051-E36092746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284E5-7EF8-FDDA-A0B6-518866B80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CD1A-A00D-4B6D-9541-927DD1A4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DE59-7F77-C66C-857B-088626B1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6352-9BDB-60E9-5430-8C89BB4A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740F-605F-A2FF-CA4D-E52C97C7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310B-25F6-B4DC-4125-57C0DE3A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0778-BF80-3AB5-A4FD-8D08B69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816A-8EB6-DBCE-0A7D-93C6BB2D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9FE7-DCE9-4BB9-5E72-3C20D5A9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FD2-E465-494C-5D2C-FB9F14F1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E39B-20BA-0EF6-3607-0176BCAE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9C16-4A06-F7A4-173C-3E3113EF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43D5-AB0E-0EFC-3EA6-871F1D83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0118-75F9-9CB2-6C11-BAB72BC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378E-FBE5-21EE-2F8E-2E7081A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521D-04E8-FC6C-D766-40842630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38A7-9AB1-9FDF-65F8-33353131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5B518-E660-E6C3-9F26-419E6015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3047-D049-17BF-2CC1-6E97C7F4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199AD-0AA4-968E-5D14-48694A66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16E-46A1-9BA4-F05D-DAFEAA3E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6D86-1BC1-A953-3757-264B51EA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CB19C-4F9C-C842-4281-9BEE1CA9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75A28-94A0-316C-8FBB-D1181F8FB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17A40-3BE9-08D4-C695-ED7C4A73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EE60A-0A01-4517-D34F-4899CC0B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00152-0289-252C-947E-3178E8AA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C2EB6-2BB2-423F-7FA7-0B91004B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1C3A-2CF2-65B9-972F-6E8488D8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4CEAA-60A1-8470-9BE7-B6504D07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41A2-CF3C-B1B4-4371-93F47E0B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7DC4-B00A-1E42-AC54-472037E6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467F8-C06E-1A3D-EC1B-462DD9DA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6C80E-083F-B513-1CA4-BB9B5C6D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517C-0BFA-6A7D-864D-1C7FE2FA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732A-A041-CEF6-9B60-0059D1E8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1BFB-9B30-0E58-6D4B-A3FD09FA6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7CE9-F99B-FCB6-921D-1575957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16FD-9B8C-3BC7-68C7-63D8B520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695B2-F6E3-45E2-BEAC-B69C01EB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9238-80F0-8075-AFC4-CCC5A764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F707-CC9B-85FA-E230-01EECF9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C56B0-1301-F6CF-C57C-06F76B61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9D31-A707-A870-C20D-AD37281A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F52A5-520C-93FD-C131-D3E02C1C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FC68-551F-30DB-6D00-DB1D34C9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0C2E-16E7-1D6F-6409-E1695CA1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AA5DA-7629-B87C-B73A-F8E270E5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3D95-4CC1-5D7B-68E7-9FE3C010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7836-F4CC-D501-BA56-F0FA21EC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B947A-FA9C-7B42-9FBA-3A2A9301D74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0758-85B3-2656-C693-6C44991C5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1CC9-FCCE-ECCD-9591-86AA3F6F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56A8C-BC4D-3241-A58F-5E55F2333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5F8EF54-749F-2AC1-26AA-92FDBDD9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EFF8-18C4-1CD3-AAA1-4DC64FD3F9C8}"/>
              </a:ext>
            </a:extLst>
          </p:cNvPr>
          <p:cNvSpPr txBox="1"/>
          <p:nvPr/>
        </p:nvSpPr>
        <p:spPr>
          <a:xfrm>
            <a:off x="8633637" y="1041990"/>
            <a:ext cx="288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Drag and Drop into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1E69F-EADE-3D2C-E3F3-D9E92C7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2233FA-BAE1-492C-8939-14295D621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B7572-059E-0D55-A433-1FF12AA5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0226F-97BD-1EC7-1428-4AF7361C3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511E1-3E01-51DE-5042-1AA9C1D0E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4E0A2-409F-E1C6-1910-34CE703B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72" y="457200"/>
            <a:ext cx="7595655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D2025-4386-3168-FD37-1C5DDBA56B84}"/>
              </a:ext>
            </a:extLst>
          </p:cNvPr>
          <p:cNvSpPr txBox="1"/>
          <p:nvPr/>
        </p:nvSpPr>
        <p:spPr>
          <a:xfrm>
            <a:off x="6095617" y="-856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 Palette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289FC-8B3B-2725-A5B3-C553058AE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BDAE12-1E94-3A6A-C0EC-D3A30F4C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F41DB-7015-35FD-6586-1A1FB069ADEA}"/>
              </a:ext>
            </a:extLst>
          </p:cNvPr>
          <p:cNvSpPr txBox="1"/>
          <p:nvPr/>
        </p:nvSpPr>
        <p:spPr>
          <a:xfrm>
            <a:off x="5494343" y="2572223"/>
            <a:ext cx="5033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Kommando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suchen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 Container : Rebuild and Reopen in Container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und </a:t>
            </a:r>
            <a:r>
              <a:rPr lang="en-US" dirty="0" err="1">
                <a:solidFill>
                  <a:schemeClr val="bg1"/>
                </a:solidFill>
              </a:rPr>
              <a:t>drauf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klicken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auf ENTER </a:t>
            </a:r>
            <a:r>
              <a:rPr lang="en-US" dirty="0" err="1">
                <a:solidFill>
                  <a:schemeClr val="bg1"/>
                </a:solidFill>
              </a:rPr>
              <a:t>drücken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5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3713B-026B-853E-CDBC-C7256572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7E6E8A-A542-FFCE-DD53-82D47CF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28CC0-D3E7-2073-676F-DB15C67133CA}"/>
              </a:ext>
            </a:extLst>
          </p:cNvPr>
          <p:cNvSpPr txBox="1"/>
          <p:nvPr/>
        </p:nvSpPr>
        <p:spPr>
          <a:xfrm>
            <a:off x="2291492" y="3244334"/>
            <a:ext cx="739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kurze</a:t>
            </a:r>
            <a:r>
              <a:rPr lang="en-US" dirty="0">
                <a:solidFill>
                  <a:schemeClr val="bg1"/>
                </a:solidFill>
              </a:rPr>
              <a:t> Zeit </a:t>
            </a:r>
            <a:r>
              <a:rPr lang="en-US" dirty="0" err="1">
                <a:solidFill>
                  <a:schemeClr val="bg1"/>
                </a:solidFill>
              </a:rPr>
              <a:t>landet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ihr</a:t>
            </a:r>
            <a:r>
              <a:rPr lang="en-US" dirty="0">
                <a:solidFill>
                  <a:schemeClr val="bg1"/>
                </a:solidFill>
              </a:rPr>
              <a:t> in die </a:t>
            </a:r>
            <a:r>
              <a:rPr lang="en-US" dirty="0" err="1">
                <a:solidFill>
                  <a:schemeClr val="bg1"/>
                </a:solidFill>
              </a:rPr>
              <a:t>Virtuelle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Umgebung</a:t>
            </a:r>
            <a:r>
              <a:rPr lang="en-US" dirty="0">
                <a:solidFill>
                  <a:schemeClr val="bg1"/>
                </a:solidFill>
              </a:rPr>
              <a:t> ( Dev Container), wo </a:t>
            </a:r>
          </a:p>
          <a:p>
            <a:r>
              <a:rPr lang="en-US" dirty="0">
                <a:solidFill>
                  <a:schemeClr val="bg1"/>
                </a:solidFill>
              </a:rPr>
              <a:t>Die toolchain </a:t>
            </a:r>
            <a:r>
              <a:rPr lang="en-US" dirty="0" err="1">
                <a:solidFill>
                  <a:schemeClr val="bg1"/>
                </a:solidFill>
              </a:rPr>
              <a:t>installiert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gcc,g</a:t>
            </a:r>
            <a:r>
              <a:rPr lang="en-US" dirty="0">
                <a:solidFill>
                  <a:schemeClr val="bg1"/>
                </a:solidFill>
              </a:rPr>
              <a:t>++, make ,</a:t>
            </a:r>
            <a:r>
              <a:rPr lang="en-US" dirty="0" err="1">
                <a:solidFill>
                  <a:schemeClr val="bg1"/>
                </a:solidFill>
              </a:rPr>
              <a:t>cmake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EEE87-3D19-1D21-F77F-DE6393E6FD38}"/>
              </a:ext>
            </a:extLst>
          </p:cNvPr>
          <p:cNvSpPr txBox="1"/>
          <p:nvPr/>
        </p:nvSpPr>
        <p:spPr>
          <a:xfrm>
            <a:off x="2291492" y="5263818"/>
            <a:ext cx="747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Nach</a:t>
            </a:r>
            <a:r>
              <a:rPr lang="en-US" dirty="0">
                <a:solidFill>
                  <a:schemeClr val="bg1"/>
                </a:solidFill>
              </a:rPr>
              <a:t> man den terminal </a:t>
            </a:r>
            <a:r>
              <a:rPr lang="en-US" dirty="0" err="1">
                <a:solidFill>
                  <a:schemeClr val="bg1"/>
                </a:solidFill>
              </a:rPr>
              <a:t>aufmacht</a:t>
            </a:r>
            <a:r>
              <a:rPr lang="en-US" dirty="0">
                <a:solidFill>
                  <a:schemeClr val="bg1"/>
                </a:solidFill>
              </a:rPr>
              <a:t> muss man den </a:t>
            </a:r>
            <a:r>
              <a:rPr lang="en-US" dirty="0" err="1">
                <a:solidFill>
                  <a:schemeClr val="bg1"/>
                </a:solidFill>
              </a:rPr>
              <a:t>gleichen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Pfad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Bild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EB67A-ED7A-0F26-E6ED-2B1F2BCE0574}"/>
              </a:ext>
            </a:extLst>
          </p:cNvPr>
          <p:cNvCxnSpPr/>
          <p:nvPr/>
        </p:nvCxnSpPr>
        <p:spPr>
          <a:xfrm flipH="1" flipV="1">
            <a:off x="3593805" y="4742121"/>
            <a:ext cx="148855" cy="5216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Bellil, Mohamed Amine</dc:creator>
  <cp:lastModifiedBy>Bellil, Mohamed Amine</cp:lastModifiedBy>
  <cp:revision>1</cp:revision>
  <dcterms:created xsi:type="dcterms:W3CDTF">2024-11-25T10:29:04Z</dcterms:created>
  <dcterms:modified xsi:type="dcterms:W3CDTF">2024-11-25T10:38:31Z</dcterms:modified>
</cp:coreProperties>
</file>