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158</cp:revision>
  <dcterms:created xsi:type="dcterms:W3CDTF">2019-06-19T02:08:00Z</dcterms:created>
  <dcterms:modified xsi:type="dcterms:W3CDTF">2022-12-08T06:46:42Z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2714BC2042754196817988410A36725A</vt:lpwstr>
  </property>
</Properties>
</file>