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86" r:id="rId4"/>
    <p:sldId id="306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05" r:id="rId45"/>
    <p:sldId id="336" r:id="rId46"/>
    <p:sldId id="337" r:id="rId47"/>
    <p:sldId id="338" r:id="rId48"/>
    <p:sldId id="339" r:id="rId49"/>
    <p:sldId id="340" r:id="rId50"/>
    <p:sldId id="304" r:id="rId51"/>
    <p:sldId id="303" r:id="rId52"/>
    <p:sldId id="302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299" r:id="rId81"/>
    <p:sldId id="300" r:id="rId82"/>
  </p:sldIdLst>
  <p:sldSz cx="12192000" cy="6858000"/>
  <p:notesSz cx="6858000" cy="9144000"/>
  <p:custDataLst>
    <p:tags r:id="rId8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143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159</cp:revision>
  <dcterms:created xsi:type="dcterms:W3CDTF">2019-06-19T02:08:00Z</dcterms:created>
  <dcterms:modified xsi:type="dcterms:W3CDTF">2022-12-29T05:05:28Z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2714BC2042754196817988410A36725A</vt:lpwstr>
  </property>
</Properties>
</file>