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7" r:id="rId11"/>
    <p:sldId id="346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2022-12-30T04:01:34Z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