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85" r:id="rId3"/>
    <p:sldId id="286" r:id="rId4"/>
    <p:sldId id="306" r:id="rId5"/>
    <p:sldId id="341" r:id="rId6"/>
    <p:sldId id="342" r:id="rId7"/>
    <p:sldId id="343" r:id="rId8"/>
    <p:sldId id="344" r:id="rId9"/>
    <p:sldId id="345" r:id="rId10"/>
    <p:sldId id="346" r:id="rId11"/>
    <p:sldId id="347" r:id="rId12"/>
    <p:sldId id="348" r:id="rId13"/>
    <p:sldId id="349" r:id="rId14"/>
    <p:sldId id="350" r:id="rId15"/>
    <p:sldId id="307" r:id="rId16"/>
    <p:sldId id="308" r:id="rId17"/>
    <p:sldId id="309" r:id="rId18"/>
    <p:sldId id="310" r:id="rId19"/>
    <p:sldId id="311" r:id="rId20"/>
    <p:sldId id="312" r:id="rId21"/>
    <p:sldId id="313" r:id="rId22"/>
    <p:sldId id="314" r:id="rId23"/>
    <p:sldId id="315" r:id="rId24"/>
    <p:sldId id="316" r:id="rId25"/>
    <p:sldId id="317" r:id="rId26"/>
    <p:sldId id="318" r:id="rId27"/>
    <p:sldId id="319" r:id="rId28"/>
    <p:sldId id="320" r:id="rId29"/>
    <p:sldId id="321" r:id="rId30"/>
    <p:sldId id="322" r:id="rId31"/>
    <p:sldId id="323" r:id="rId32"/>
    <p:sldId id="324" r:id="rId33"/>
    <p:sldId id="325" r:id="rId34"/>
    <p:sldId id="326" r:id="rId35"/>
    <p:sldId id="327" r:id="rId36"/>
    <p:sldId id="328" r:id="rId37"/>
    <p:sldId id="329" r:id="rId38"/>
    <p:sldId id="330" r:id="rId39"/>
    <p:sldId id="331" r:id="rId40"/>
    <p:sldId id="332" r:id="rId41"/>
    <p:sldId id="333" r:id="rId42"/>
    <p:sldId id="334" r:id="rId43"/>
    <p:sldId id="335" r:id="rId44"/>
    <p:sldId id="305" r:id="rId45"/>
    <p:sldId id="336" r:id="rId46"/>
    <p:sldId id="337" r:id="rId47"/>
    <p:sldId id="338" r:id="rId48"/>
    <p:sldId id="339" r:id="rId49"/>
    <p:sldId id="340" r:id="rId50"/>
    <p:sldId id="304" r:id="rId51"/>
    <p:sldId id="303" r:id="rId52"/>
    <p:sldId id="302" r:id="rId53"/>
    <p:sldId id="287" r:id="rId54"/>
    <p:sldId id="288" r:id="rId55"/>
    <p:sldId id="289" r:id="rId56"/>
    <p:sldId id="290" r:id="rId57"/>
    <p:sldId id="291" r:id="rId58"/>
    <p:sldId id="292" r:id="rId59"/>
    <p:sldId id="293" r:id="rId60"/>
    <p:sldId id="294" r:id="rId61"/>
    <p:sldId id="295" r:id="rId62"/>
    <p:sldId id="296" r:id="rId63"/>
    <p:sldId id="297" r:id="rId64"/>
    <p:sldId id="298" r:id="rId65"/>
    <p:sldId id="351" r:id="rId66"/>
    <p:sldId id="352" r:id="rId67"/>
    <p:sldId id="353" r:id="rId68"/>
    <p:sldId id="354" r:id="rId69"/>
    <p:sldId id="355" r:id="rId70"/>
    <p:sldId id="356" r:id="rId71"/>
    <p:sldId id="357" r:id="rId72"/>
    <p:sldId id="358" r:id="rId73"/>
    <p:sldId id="359" r:id="rId74"/>
    <p:sldId id="360" r:id="rId75"/>
    <p:sldId id="361" r:id="rId76"/>
    <p:sldId id="362" r:id="rId77"/>
    <p:sldId id="363" r:id="rId78"/>
    <p:sldId id="364" r:id="rId79"/>
    <p:sldId id="365" r:id="rId80"/>
    <p:sldId id="299" r:id="rId81"/>
    <p:sldId id="300" r:id="rId82"/>
  </p:sldIdLst>
  <p:sldSz cx="12192000" cy="6858000"/>
  <p:notesSz cx="6858000" cy="9144000"/>
  <p:custDataLst>
    <p:tags r:id="rId8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4" userDrawn="1">
          <p15:clr>
            <a:srgbClr val="A4A3A4"/>
          </p15:clr>
        </p15:guide>
        <p15:guide id="2" pos="385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E9FA"/>
    <a:srgbClr val="F9FAFA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4"/>
        <p:guide pos="3852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6" Type="http://schemas.openxmlformats.org/officeDocument/2006/relationships/tags" Target="tags/tag143.xml"/><Relationship Id="rId85" Type="http://schemas.openxmlformats.org/officeDocument/2006/relationships/tableStyles" Target="tableStyles.xml"/><Relationship Id="rId84" Type="http://schemas.openxmlformats.org/officeDocument/2006/relationships/viewProps" Target="viewProps.xml"/><Relationship Id="rId83" Type="http://schemas.openxmlformats.org/officeDocument/2006/relationships/presProps" Target="presProps.xml"/><Relationship Id="rId82" Type="http://schemas.openxmlformats.org/officeDocument/2006/relationships/slide" Target="slides/slide80.xml"/><Relationship Id="rId81" Type="http://schemas.openxmlformats.org/officeDocument/2006/relationships/slide" Target="slides/slide79.xml"/><Relationship Id="rId80" Type="http://schemas.openxmlformats.org/officeDocument/2006/relationships/slide" Target="slides/slide78.xml"/><Relationship Id="rId8" Type="http://schemas.openxmlformats.org/officeDocument/2006/relationships/slide" Target="slides/slide6.xml"/><Relationship Id="rId79" Type="http://schemas.openxmlformats.org/officeDocument/2006/relationships/slide" Target="slides/slide77.xml"/><Relationship Id="rId78" Type="http://schemas.openxmlformats.org/officeDocument/2006/relationships/slide" Target="slides/slide76.xml"/><Relationship Id="rId77" Type="http://schemas.openxmlformats.org/officeDocument/2006/relationships/slide" Target="slides/slide75.xml"/><Relationship Id="rId76" Type="http://schemas.openxmlformats.org/officeDocument/2006/relationships/slide" Target="slides/slide74.xml"/><Relationship Id="rId75" Type="http://schemas.openxmlformats.org/officeDocument/2006/relationships/slide" Target="slides/slide73.xml"/><Relationship Id="rId74" Type="http://schemas.openxmlformats.org/officeDocument/2006/relationships/slide" Target="slides/slide72.xml"/><Relationship Id="rId73" Type="http://schemas.openxmlformats.org/officeDocument/2006/relationships/slide" Target="slides/slide71.xml"/><Relationship Id="rId72" Type="http://schemas.openxmlformats.org/officeDocument/2006/relationships/slide" Target="slides/slide70.xml"/><Relationship Id="rId71" Type="http://schemas.openxmlformats.org/officeDocument/2006/relationships/slide" Target="slides/slide69.xml"/><Relationship Id="rId70" Type="http://schemas.openxmlformats.org/officeDocument/2006/relationships/slide" Target="slides/slide68.xml"/><Relationship Id="rId7" Type="http://schemas.openxmlformats.org/officeDocument/2006/relationships/slide" Target="slides/slide5.xml"/><Relationship Id="rId69" Type="http://schemas.openxmlformats.org/officeDocument/2006/relationships/slide" Target="slides/slide67.xml"/><Relationship Id="rId68" Type="http://schemas.openxmlformats.org/officeDocument/2006/relationships/slide" Target="slides/slide66.xml"/><Relationship Id="rId67" Type="http://schemas.openxmlformats.org/officeDocument/2006/relationships/slide" Target="slides/slide65.xml"/><Relationship Id="rId66" Type="http://schemas.openxmlformats.org/officeDocument/2006/relationships/slide" Target="slides/slide64.xml"/><Relationship Id="rId65" Type="http://schemas.openxmlformats.org/officeDocument/2006/relationships/slide" Target="slides/slide63.xml"/><Relationship Id="rId64" Type="http://schemas.openxmlformats.org/officeDocument/2006/relationships/slide" Target="slides/slide62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3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8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8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4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8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8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8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8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8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8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8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8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9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9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9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9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9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9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9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9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9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9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0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8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9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0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8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9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0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8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4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5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8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9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0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9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4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5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6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8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9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40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4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0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4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2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01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02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0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0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0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0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07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08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09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11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12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1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1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1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1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17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18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19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21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22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2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2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2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2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27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28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29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31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32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3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3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3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3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37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38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39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41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42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43.xml><?xml version="1.0" encoding="utf-8"?>
<p:tagLst xmlns:p="http://schemas.openxmlformats.org/presentationml/2006/main">
  <p:tag name="COMMONDATA" val="eyJoZGlkIjoiNGJlOTFlMWZkZGI4YTg3ZTY3NzQ1MjBmM2U0MjRkMTQifQ==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7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8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9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1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2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7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8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9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1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2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7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8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9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1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2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7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8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9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宽屏</PresentationFormat>
  <Paragraphs>0</Paragraphs>
  <Slides>80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80</vt:i4>
      </vt:variant>
    </vt:vector>
  </HeadingPairs>
  <TitlesOfParts>
    <vt:vector size="88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Administrator</cp:lastModifiedBy>
  <cp:revision>159</cp:revision>
  <dcterms:created xsi:type="dcterms:W3CDTF">2019-06-19T02:08:00Z</dcterms:created>
  <dcterms:modified xsi:type="dcterms:W3CDTF">2022-12-30T04:16:32Z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2052-11.1.0.12980</vt:lpwstr>
  </property>
  <property fmtid="{D5CDD505-2E9C-101B-9397-08002B2CF9AE}" pid="3" name="ICV">
    <vt:lpwstr>2714BC2042754196817988410A36725A</vt:lpwstr>
  </property>
</Properties>
</file>