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418" r:id="rId4"/>
    <p:sldId id="286" r:id="rId5"/>
    <p:sldId id="306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05" r:id="rId46"/>
    <p:sldId id="336" r:id="rId47"/>
    <p:sldId id="337" r:id="rId48"/>
    <p:sldId id="338" r:id="rId49"/>
    <p:sldId id="339" r:id="rId50"/>
    <p:sldId id="340" r:id="rId51"/>
    <p:sldId id="304" r:id="rId52"/>
    <p:sldId id="303" r:id="rId53"/>
    <p:sldId id="302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299" r:id="rId82"/>
    <p:sldId id="300" r:id="rId83"/>
  </p:sldIdLst>
  <p:sldSz cx="12192000" cy="685800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gs" Target="tags/tag149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QQ截图2023012819115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5295" y="1490345"/>
            <a:ext cx="619442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954385" y="1179830"/>
            <a:ext cx="1143000" cy="402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9061450" y="2099945"/>
            <a:ext cx="1143000" cy="265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9975215" y="2134235"/>
            <a:ext cx="1143000" cy="402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9840595" y="1418590"/>
            <a:ext cx="1143000" cy="402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9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7495,&quot;width&quot;:9755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161</cp:revision>
  <dcterms:created xsi:type="dcterms:W3CDTF">2019-06-19T02:08:00Z</dcterms:created>
  <dcterms:modified xsi:type="dcterms:W3CDTF">2023-01-28T11:12:48Z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