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418" r:id="rId14"/>
    <p:sldId id="349" r:id="rId15"/>
    <p:sldId id="350" r:id="rId16"/>
    <p:sldId id="307" r:id="rId17"/>
    <p:sldId id="419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05" r:id="rId47"/>
    <p:sldId id="336" r:id="rId48"/>
    <p:sldId id="337" r:id="rId49"/>
    <p:sldId id="338" r:id="rId50"/>
    <p:sldId id="339" r:id="rId51"/>
    <p:sldId id="340" r:id="rId52"/>
    <p:sldId id="304" r:id="rId53"/>
    <p:sldId id="303" r:id="rId54"/>
    <p:sldId id="302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4" r:id="rId81"/>
    <p:sldId id="365" r:id="rId82"/>
    <p:sldId id="299" r:id="rId83"/>
    <p:sldId id="300" r:id="rId84"/>
  </p:sldIdLst>
  <p:sldSz cx="12192000" cy="6858000"/>
  <p:notesSz cx="6858000" cy="9144000"/>
  <p:custDataLst>
    <p:tags r:id="rId8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gs" Target="tags/tag14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7564755" y="856615"/>
            <a:ext cx="388239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484630" y="2961005"/>
            <a:ext cx="4943475" cy="347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7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160</cp:revision>
  <dcterms:created xsi:type="dcterms:W3CDTF">2019-06-19T02:08:00Z</dcterms:created>
  <dcterms:modified xsi:type="dcterms:W3CDTF">2023-02-16T07:49:47Z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