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5" r:id="rId3"/>
    <p:sldId id="286" r:id="rId4"/>
    <p:sldId id="306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07" r:id="rId16"/>
    <p:sldId id="308" r:id="rId17"/>
    <p:sldId id="309" r:id="rId18"/>
    <p:sldId id="310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23" r:id="rId31"/>
    <p:sldId id="324" r:id="rId32"/>
    <p:sldId id="325" r:id="rId33"/>
    <p:sldId id="326" r:id="rId34"/>
    <p:sldId id="327" r:id="rId35"/>
    <p:sldId id="328" r:id="rId36"/>
    <p:sldId id="329" r:id="rId37"/>
    <p:sldId id="330" r:id="rId38"/>
    <p:sldId id="331" r:id="rId39"/>
    <p:sldId id="332" r:id="rId40"/>
    <p:sldId id="333" r:id="rId41"/>
    <p:sldId id="334" r:id="rId42"/>
    <p:sldId id="335" r:id="rId43"/>
    <p:sldId id="305" r:id="rId44"/>
    <p:sldId id="336" r:id="rId45"/>
    <p:sldId id="337" r:id="rId46"/>
    <p:sldId id="338" r:id="rId47"/>
    <p:sldId id="339" r:id="rId48"/>
    <p:sldId id="340" r:id="rId49"/>
    <p:sldId id="304" r:id="rId50"/>
    <p:sldId id="303" r:id="rId51"/>
    <p:sldId id="302" r:id="rId52"/>
    <p:sldId id="287" r:id="rId53"/>
    <p:sldId id="288" r:id="rId54"/>
    <p:sldId id="289" r:id="rId55"/>
    <p:sldId id="290" r:id="rId56"/>
    <p:sldId id="291" r:id="rId57"/>
    <p:sldId id="292" r:id="rId58"/>
    <p:sldId id="293" r:id="rId59"/>
    <p:sldId id="294" r:id="rId60"/>
    <p:sldId id="295" r:id="rId61"/>
    <p:sldId id="296" r:id="rId62"/>
    <p:sldId id="297" r:id="rId63"/>
    <p:sldId id="298" r:id="rId64"/>
    <p:sldId id="351" r:id="rId65"/>
    <p:sldId id="352" r:id="rId66"/>
    <p:sldId id="353" r:id="rId67"/>
    <p:sldId id="354" r:id="rId68"/>
    <p:sldId id="355" r:id="rId69"/>
    <p:sldId id="356" r:id="rId70"/>
    <p:sldId id="357" r:id="rId71"/>
    <p:sldId id="358" r:id="rId72"/>
    <p:sldId id="359" r:id="rId73"/>
    <p:sldId id="360" r:id="rId74"/>
    <p:sldId id="361" r:id="rId75"/>
    <p:sldId id="362" r:id="rId76"/>
    <p:sldId id="363" r:id="rId77"/>
    <p:sldId id="364" r:id="rId78"/>
    <p:sldId id="365" r:id="rId79"/>
    <p:sldId id="299" r:id="rId80"/>
    <p:sldId id="300" r:id="rId81"/>
  </p:sldIdLst>
  <p:sldSz cx="12192000" cy="6858000"/>
  <p:notesSz cx="6858000" cy="9144000"/>
  <p:custDataLst>
    <p:tags r:id="rId8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4" userDrawn="1">
          <p15:clr>
            <a:srgbClr val="A4A3A4"/>
          </p15:clr>
        </p15:guide>
        <p15:guide id="2" pos="38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9FA"/>
    <a:srgbClr val="F9FAFA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4"/>
        <p:guide pos="385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5" Type="http://schemas.openxmlformats.org/officeDocument/2006/relationships/tags" Target="tags/tag142.xml"/><Relationship Id="rId84" Type="http://schemas.openxmlformats.org/officeDocument/2006/relationships/tableStyles" Target="tableStyles.xml"/><Relationship Id="rId83" Type="http://schemas.openxmlformats.org/officeDocument/2006/relationships/viewProps" Target="viewProps.xml"/><Relationship Id="rId82" Type="http://schemas.openxmlformats.org/officeDocument/2006/relationships/presProps" Target="presProps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3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4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5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6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7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8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9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7.xml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8.xml"/><Relationship Id="rId1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0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9.xml"/><Relationship Id="rId1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9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0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0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2.xml><?xml version="1.0" encoding="utf-8"?>
<p:tagLst xmlns:p="http://schemas.openxmlformats.org/presentationml/2006/main">
  <p:tag name="COMMONDATA" val="eyJoZGlkIjoiNGJlOTFlMWZkZGI4YTg3ZTY3NzQ1MjBmM2U0MjRkMTQifQ==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79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79</vt:i4>
      </vt:variant>
    </vt:vector>
  </HeadingPairs>
  <TitlesOfParts>
    <vt:vector size="87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Administrator</cp:lastModifiedBy>
  <cp:revision>159</cp:revision>
  <dcterms:created xsi:type="dcterms:W3CDTF">2019-06-19T02:08:00Z</dcterms:created>
  <dcterms:modified xsi:type="dcterms:W3CDTF">2023-02-07T06:50:00Z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ICV">
    <vt:lpwstr>2714BC2042754196817988410A36725A</vt:lpwstr>
  </property>
</Properties>
</file>