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05" r:id="rId44"/>
    <p:sldId id="336" r:id="rId45"/>
    <p:sldId id="337" r:id="rId46"/>
    <p:sldId id="338" r:id="rId47"/>
    <p:sldId id="339" r:id="rId48"/>
    <p:sldId id="340" r:id="rId49"/>
    <p:sldId id="304" r:id="rId50"/>
    <p:sldId id="303" r:id="rId51"/>
    <p:sldId id="302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299" r:id="rId80"/>
    <p:sldId id="300" r:id="rId81"/>
  </p:sldIdLst>
  <p:sldSz cx="12192000" cy="6858000"/>
  <p:notesSz cx="6858000" cy="9144000"/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gs" Target="tags/tag142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2023-02-15T01:39:29Z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