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9" r:id="rId13"/>
    <p:sldId id="348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2023-02-15T01:56:03Z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