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3"/>
    <p:sldId id="418" r:id="rId4"/>
    <p:sldId id="342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07" r:id="rId13"/>
    <p:sldId id="308" r:id="rId14"/>
    <p:sldId id="309" r:id="rId15"/>
    <p:sldId id="310" r:id="rId16"/>
    <p:sldId id="311" r:id="rId17"/>
    <p:sldId id="419" r:id="rId18"/>
    <p:sldId id="420" r:id="rId19"/>
    <p:sldId id="42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2023-02-15T02:08:16Z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