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1. </a:t>
            </a:r>
            <a:r>
              <a:rPr lang="zh-TW" sz="1800" dirty="0"/>
              <a:t>在速度較慢的時候，可以先從哪邊開始檢查?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         (1) </a:t>
            </a:r>
            <a:r>
              <a:rPr lang="zh-TW" altLang="en-US" sz="1800" dirty="0"/>
              <a:t>檢視讀取資料的型態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         (2)</a:t>
            </a:r>
            <a:r>
              <a:rPr lang="zh-TW" altLang="en-US" sz="1800" dirty="0"/>
              <a:t>檢視程式內容盡量使用</a:t>
            </a:r>
            <a:r>
              <a:rPr lang="en-US" altLang="zh-TW" sz="1800" dirty="0"/>
              <a:t>Python</a:t>
            </a:r>
            <a:r>
              <a:rPr lang="zh-TW" altLang="en-US" sz="1800" dirty="0"/>
              <a:t>的內建函數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         (3)</a:t>
            </a:r>
            <a:r>
              <a:rPr lang="zh-TW" altLang="en-US" sz="1800" dirty="0"/>
              <a:t>檢視是否使用向量化的資料處理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         (4)</a:t>
            </a:r>
            <a:r>
              <a:rPr lang="zh-TW" altLang="en-US" sz="1800" dirty="0"/>
              <a:t>檢視記憶體占用量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2. </a:t>
            </a:r>
            <a:r>
              <a:rPr lang="zh-TW" sz="1800" dirty="0"/>
              <a:t>資料過大時應採取什麼方式讓記憶體占用量下降?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         (1)</a:t>
            </a:r>
            <a:r>
              <a:rPr lang="zh-TW" altLang="en-US" sz="1800" dirty="0"/>
              <a:t>將整數型態 </a:t>
            </a:r>
            <a:r>
              <a:rPr lang="en-US" altLang="zh-TW" sz="1800" dirty="0"/>
              <a:t>int </a:t>
            </a:r>
            <a:r>
              <a:rPr lang="zh-TW" altLang="en-US" sz="1800" dirty="0"/>
              <a:t>改成 </a:t>
            </a:r>
            <a:r>
              <a:rPr lang="en-US" altLang="zh-TW" sz="1800" dirty="0" err="1"/>
              <a:t>uint</a:t>
            </a:r>
            <a:r>
              <a:rPr lang="en-US" altLang="zh-TW" sz="1800" dirty="0"/>
              <a:t> </a:t>
            </a:r>
            <a:r>
              <a:rPr lang="zh-TW" altLang="en-US" sz="1800" dirty="0"/>
              <a:t>減少記憶體正用空間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         (2)</a:t>
            </a:r>
            <a:r>
              <a:rPr lang="zh-TW" altLang="en-US" sz="1800" dirty="0"/>
              <a:t>將浮點數型態 </a:t>
            </a:r>
            <a:r>
              <a:rPr lang="en-US" altLang="zh-TW" sz="1800" dirty="0"/>
              <a:t>float64 </a:t>
            </a:r>
            <a:r>
              <a:rPr lang="zh-TW" altLang="en-US" sz="1800" dirty="0"/>
              <a:t>改成 </a:t>
            </a:r>
            <a:r>
              <a:rPr lang="en-US" altLang="zh-TW" sz="1800" dirty="0"/>
              <a:t>float32 </a:t>
            </a:r>
            <a:r>
              <a:rPr lang="zh-TW" altLang="en-US" sz="1800" dirty="0"/>
              <a:t>減少記憶體正用空間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如螢幕大小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benao13@gmail.com</cp:lastModifiedBy>
  <cp:revision>1</cp:revision>
  <dcterms:modified xsi:type="dcterms:W3CDTF">2021-01-29T03:42:19Z</dcterms:modified>
</cp:coreProperties>
</file>