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3" r:id="rId8"/>
    <p:sldId id="282" r:id="rId9"/>
    <p:sldId id="264" r:id="rId10"/>
    <p:sldId id="283" r:id="rId11"/>
    <p:sldId id="265" r:id="rId12"/>
    <p:sldId id="284" r:id="rId13"/>
    <p:sldId id="266" r:id="rId14"/>
    <p:sldId id="267" r:id="rId15"/>
    <p:sldId id="268" r:id="rId16"/>
    <p:sldId id="269" r:id="rId17"/>
    <p:sldId id="270" r:id="rId18"/>
    <p:sldId id="271" r:id="rId19"/>
    <p:sldId id="285" r:id="rId20"/>
    <p:sldId id="272" r:id="rId21"/>
    <p:sldId id="279" r:id="rId22"/>
    <p:sldId id="280" r:id="rId23"/>
    <p:sldId id="278" r:id="rId24"/>
    <p:sldId id="273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6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6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1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4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6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42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6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1429-EF98-4B3B-B4C1-B63DB9D2B1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020981-8635-494C-951A-3B516FAF1F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5A91-4B06-45A1-B373-BDB513243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B0009-81C7-474F-8067-3E090653C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Management of common diseases</a:t>
            </a:r>
          </a:p>
        </p:txBody>
      </p:sp>
    </p:spTree>
    <p:extLst>
      <p:ext uri="{BB962C8B-B14F-4D97-AF65-F5344CB8AC3E}">
        <p14:creationId xmlns:p14="http://schemas.microsoft.com/office/powerpoint/2010/main" val="254138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766D-1D44-4F98-A14D-352B9E7C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B96B-EE1D-4255-B259-A346186D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Kidneys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Filter blood, remove waste, and regulate electrolyte balance.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Stomach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Breaks down food and begins the digestion process.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Controls bodily functions and processes information.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of the Human Body Organs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Circulates blood to supply oxygen and nutrients to the tissues and removes carbon dioxide and wastes.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Exchange of gases (oxygen and carbon dioxide) with the blood during breathing.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Detoxification, metabolism of nutrients, storage of vitamins and minerals, and production of bile.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of the Human Body Organs…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Kidneys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Filtration of blood, removal of waste products in urine, and regulation of blood pressure, electrolyte balance, and red blood cell production.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Stomach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Secretes acid and enzymes to digest food, and churns food to enhance digestion.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Coordinates sensory input, motor function, cognitive abilities, and regulation of bodily functions such as heartbeat and breathing.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4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3" y="28870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Cell Structure Components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>
            <a:normAutofit fontScale="625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 Membrane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semi-permeable membrane that encloses the cell, controlling the movement of substances in and out.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Nucleus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control center of the cell containing genetic material (DNA) and regulating cell growth, metabolism, and reproduction.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Cytoplasm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gel-like substance inside the cell membrane where organelles are suspended.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Mitochondria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powerhouse of the cell, generating ATP (energy) through cellular respiration.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340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Cell Structure Components…..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Endoplasmic Reticulum (ER)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 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Studded with ribosomes, it synthesizes proteins.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 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Synthesizes lipids and detoxifies toxins.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Golgi Apparatus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Modifies, sorts, and packages proteins and lipids for secretion or use within the cell.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Lysosomes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 enzymes for digestion of cellular waste.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Ribosomes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Sites of protein synthesis.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Cytoskeleton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network of fibers that provides structure to the cell and aids in movement.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5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Cell Cycle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Phases of the Cell Cycle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Interphase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G1 Phase (Gap 1)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Cell grows and synthesizes proteins necessary for cell division.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Phase (Synthesis)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DNA replication occurs.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G2 Phase (Gap 2)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Further growth and preparation for division.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 Cell Cycle…..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Mitosis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Prophase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Chromosomes condense, nuclear envelope dissolves.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Metaphase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Chromosomes align at the cell's equator.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Anaphase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Sister chromatids separate and move toward opposite poles.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Telophase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Chromosomes de-condense, nuclear envelope reforms.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Cytokinesis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division of the cytoplasm, resulting in two daughter cells.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92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Communicable Diseases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Diseases caused by infectious agents that can be transmitted from one person, animal, or object to another.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Bacterial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Tuberculosis, cholera, and pneumonia.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Influenza, HIV/AIDS, COVID-19.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Candidiasis, athlete's foot.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Parasitic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Malaria, giardiasis.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47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Modes of Transmission of Communicable Diseases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Contact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interaction with an infected person, such as touching or sexual contact.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Indirect Contact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Touching surfaces or objects contaminated with infectious agents.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Droplet Transmission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Respiratory droplets expelled during coughing, sneezing, or talking.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Modes of Transmission of Communicable Diseases….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9835654" cy="3877068"/>
          </a:xfrm>
        </p:spPr>
        <p:txBody>
          <a:bodyPr>
            <a:normAutofit fontScale="775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Airborne Transmission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Infectious agents carried on air currents, capable of being inhaled by others.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Vector-Borne Transmission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Transmission via vectors like mosquitoes (e.g., malaria) or ticks (e.g., Lyme disease).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Fecal-Oral Transmission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Ingestion of contaminated food or water.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6296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A998-D6B4-48BC-916A-494332FD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Anatomical Structures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4FE8-1120-46D6-9640-B47EFEA1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1B47F-5FD4-4B91-A94B-B13C3DA02C35}"/>
              </a:ext>
            </a:extLst>
          </p:cNvPr>
          <p:cNvSpPr txBox="1"/>
          <p:nvPr/>
        </p:nvSpPr>
        <p:spPr>
          <a:xfrm>
            <a:off x="3048918" y="1638122"/>
            <a:ext cx="6097836" cy="362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various parts that make up the human body, including bones, muscles, organs, tissues, and systems.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Structures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Macroscopic (Gross) Anatomy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Structures visible to the naked eye, such as organs, muscles, and bones.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Microscopic Anatomy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Structures that require a microscope to be seen, such as cells and tissues.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39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Non-Communicable Diseases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Chronic diseases that are not infectious and cannot be transmitted from one person to another.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Cardiovascular Diseases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Heart attack, stroke, hypertension.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Cancers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Lung cancer, breast cancer, colon cancer.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chronic Respiratory Diseases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Asthma, chronic obstructive pulmonary disease (COPD).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Mellitus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Type 1 and Type 2 diabetes.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Mental Health Disorders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Depression, anxiety, schizophrenia.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6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Factors of Non-Communicable Diseases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Unhealthy diet, physical inactivity, tobacco use, excessive alcohol consumption.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Biological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Age, genetics, hypertension, obesity, dyslipidemia (abnormal cholesterol levels).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 pollution, exposure to harmful chemicals, occupational hazards.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Socioeconomic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Poverty, lack of access to healthcare, low education level.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37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and Prevention Measures of Common Diseases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Communicable Diseases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Vaccination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Immunization against diseases like measles, influenza, hepatitis.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Hygiene Practices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Regular hand washing, use of sanitizers, proper sanitation.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Quarantine and Isolation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Preventing the spread of infectious agents by separating those who are infected.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of Personal Protective Equipment (PPE)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Masks, gloves, and gowns to prevent transmission.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49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Non-Communicable Diseases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Lifestyle Modifications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Healthy diet, regular physical activity, cessation of smoking, moderation in alcohol intake.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Screening and Monitoring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Blood pressure, cholesterol levels, blood sugar levels.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managing conditions like hypertension, diabetes, and hyperlipidemia.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 and Awareness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Public health campaigns to educate about the risk factors and prevention of chronic diseases.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Management of Common Diseases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Communicable Diseases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bacterial infections (e.g., penicillin for strep throat).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Antivirals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viral infections (e.g., acyclovir for herpes).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Antifungals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fungal infections (e.g., fluconazole for candidiasis).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Antiparasitic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parasitic infections (e.g., antimalarials for malaria).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3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Management of Common Diseases…</a:t>
            </a:r>
            <a:r>
              <a:rPr lang="en-US" sz="4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Non-Communicable Diseases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Lifestyle Changes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Dietary adjustments, exercise programs, smoking cessation support.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Pharmacological Treatments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Antihypertensives, statins, insulin, antidepressants.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Surgical Interventions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Bypass surgery for heart disease, tumor removal for cancer.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Psychological Support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Counseling, cognitive-behavioral therapy for mental health conditions.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78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1B83-D3CB-431D-9F17-A75F0C3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Systems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A318-BFFF-4C1C-B863-3AD21F8C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Systems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Skeletal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Bones and joints, providing structure and support.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Muscular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Muscles responsible for movement.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Nervous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Brain, spinal cord, and nerves, coordinating body functions.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Cardiovascular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Heart and blood vessels, circulating blood throughout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Respiratory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Lungs and airways, enabling breathing.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3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1B83-D3CB-431D-9F17-A75F0C3B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Systems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A318-BFFF-4C1C-B863-3AD21F8C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Digestive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Organs involved in the ingestion, digestion, and absorption of food.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Urinary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Kidneys and bladder, filtering blood and producing urine.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Reproductive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Organs involved in reproduction.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Endocrine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Glands that produce hormones.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Lymphatic/Immune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Defense against infections.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Integumentary System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Skin, hair, and nails, protecting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32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Anatomical Position, Planes, and Directions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Anatomical Position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standard reference position for the body in anatomy: </a:t>
            </a: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standing upright, feet together, arms at the sides, with the head and eyes facing forward, and palms facing forward.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Anatomical Planes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Sagittal Plane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Divides the body into left and right halves.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Frontal (Coronal) Plane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Divides the body into anterior (front) and posterior (back) portions.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Transverse (Horizontal) Plane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Divides the body into superior (upper) and inferior (lower) parts.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264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Directional Terms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Superior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(Cranial): Toward the head.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Inferior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(Caudal): Toward the feet.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Anterior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(Ventral): Toward the front of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(Dorsal): Toward the back of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079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Directional Terms…..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Toward the midline of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Lateral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Away from the midline.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Proximal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Closer to the point of attachment to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Farther from the point of attachment to the body.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4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2E77-1A64-4A3D-9CB7-0F002FE6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Organs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D9D3-C7CC-44EE-886F-14E57F86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 structures composed of different tissues that perform specific functions in the body.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Pumps blood through the circulatory system.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Facilitate the exchange of oxygen and carbon dioxide.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Liver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Detoxifies chemicals, metabolizes drugs, and secretes bile.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4647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1489</Words>
  <Application>Microsoft Office PowerPoint</Application>
  <PresentationFormat>Widescreen</PresentationFormat>
  <Paragraphs>249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Times New Roman</vt:lpstr>
      <vt:lpstr>Wingdings</vt:lpstr>
      <vt:lpstr>Gallery</vt:lpstr>
      <vt:lpstr>COMMON DISEASES</vt:lpstr>
      <vt:lpstr>Anatomical Structures </vt:lpstr>
      <vt:lpstr>Key Systems </vt:lpstr>
      <vt:lpstr>Key Systems….cont </vt:lpstr>
      <vt:lpstr>. Anatomical Position, Planes, and Directions </vt:lpstr>
      <vt:lpstr>Anatomical Planes: </vt:lpstr>
      <vt:lpstr>Directional Terms: </vt:lpstr>
      <vt:lpstr>Directional Terms…..cont </vt:lpstr>
      <vt:lpstr>Body Organs </vt:lpstr>
      <vt:lpstr>Examples….cont </vt:lpstr>
      <vt:lpstr>Functions of the Human Body Organs </vt:lpstr>
      <vt:lpstr>Functions of the Human Body Organs…cont </vt:lpstr>
      <vt:lpstr>Human Cell Structure Components </vt:lpstr>
      <vt:lpstr>Human Cell Structure Components…..cont</vt:lpstr>
      <vt:lpstr>Human Cell Cycle </vt:lpstr>
      <vt:lpstr>Human Cell Cycle…..cont </vt:lpstr>
      <vt:lpstr>Communicable Diseases </vt:lpstr>
      <vt:lpstr>Modes of Transmission of Communicable Diseases </vt:lpstr>
      <vt:lpstr>Modes of Transmission of Communicable Diseases….cont </vt:lpstr>
      <vt:lpstr>Non-Communicable Diseases </vt:lpstr>
      <vt:lpstr>Risk Factors of Non-Communicable Diseases </vt:lpstr>
      <vt:lpstr>Control and Prevention Measures of Common Diseases </vt:lpstr>
      <vt:lpstr>Non-Communicable Diseases: </vt:lpstr>
      <vt:lpstr>Basic Management of Common Diseases </vt:lpstr>
      <vt:lpstr>Basic Management of Common Diseases…cont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CD</dc:creator>
  <cp:lastModifiedBy>Isaiah CD</cp:lastModifiedBy>
  <cp:revision>10</cp:revision>
  <dcterms:created xsi:type="dcterms:W3CDTF">2024-09-02T07:24:55Z</dcterms:created>
  <dcterms:modified xsi:type="dcterms:W3CDTF">2024-09-03T13:28:42Z</dcterms:modified>
</cp:coreProperties>
</file>