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2CFA-BD28-49AC-A868-9A77CAA4BC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77B09A2-CFC4-45D8-BEDA-18A3A34DAD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5955FCE-268D-4920-8C38-BE9192CA2A51}"/>
              </a:ext>
            </a:extLst>
          </p:cNvPr>
          <p:cNvSpPr>
            <a:spLocks noGrp="1"/>
          </p:cNvSpPr>
          <p:nvPr>
            <p:ph type="dt" sz="half" idx="10"/>
          </p:nvPr>
        </p:nvSpPr>
        <p:spPr/>
        <p:txBody>
          <a:bodyPr/>
          <a:lstStyle/>
          <a:p>
            <a:fld id="{49F4A744-24FB-4F82-9E6C-8C2E2487436A}" type="datetimeFigureOut">
              <a:rPr lang="en-GB" smtClean="0"/>
              <a:t>18/11/2020</a:t>
            </a:fld>
            <a:endParaRPr lang="en-GB"/>
          </a:p>
        </p:txBody>
      </p:sp>
      <p:sp>
        <p:nvSpPr>
          <p:cNvPr id="5" name="Footer Placeholder 4">
            <a:extLst>
              <a:ext uri="{FF2B5EF4-FFF2-40B4-BE49-F238E27FC236}">
                <a16:creationId xmlns:a16="http://schemas.microsoft.com/office/drawing/2014/main" id="{DA258013-0AB4-4472-8BE4-834D9A7C20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21411E-FF74-4A0D-806D-343883144CEB}"/>
              </a:ext>
            </a:extLst>
          </p:cNvPr>
          <p:cNvSpPr>
            <a:spLocks noGrp="1"/>
          </p:cNvSpPr>
          <p:nvPr>
            <p:ph type="sldNum" sz="quarter" idx="12"/>
          </p:nvPr>
        </p:nvSpPr>
        <p:spPr/>
        <p:txBody>
          <a:bodyPr/>
          <a:lstStyle/>
          <a:p>
            <a:fld id="{83D2D516-284E-42DC-B7D3-9DAD3246C978}" type="slidenum">
              <a:rPr lang="en-GB" smtClean="0"/>
              <a:t>‹#›</a:t>
            </a:fld>
            <a:endParaRPr lang="en-GB"/>
          </a:p>
        </p:txBody>
      </p:sp>
    </p:spTree>
    <p:extLst>
      <p:ext uri="{BB962C8B-B14F-4D97-AF65-F5344CB8AC3E}">
        <p14:creationId xmlns:p14="http://schemas.microsoft.com/office/powerpoint/2010/main" val="3179268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71530-0708-44B5-AC3E-7184E997977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4EB8BCD-3743-4023-A865-389F224A95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3A8FFE-D20F-4457-AA00-1E6A769C3FBF}"/>
              </a:ext>
            </a:extLst>
          </p:cNvPr>
          <p:cNvSpPr>
            <a:spLocks noGrp="1"/>
          </p:cNvSpPr>
          <p:nvPr>
            <p:ph type="dt" sz="half" idx="10"/>
          </p:nvPr>
        </p:nvSpPr>
        <p:spPr/>
        <p:txBody>
          <a:bodyPr/>
          <a:lstStyle/>
          <a:p>
            <a:fld id="{49F4A744-24FB-4F82-9E6C-8C2E2487436A}" type="datetimeFigureOut">
              <a:rPr lang="en-GB" smtClean="0"/>
              <a:t>18/11/2020</a:t>
            </a:fld>
            <a:endParaRPr lang="en-GB"/>
          </a:p>
        </p:txBody>
      </p:sp>
      <p:sp>
        <p:nvSpPr>
          <p:cNvPr id="5" name="Footer Placeholder 4">
            <a:extLst>
              <a:ext uri="{FF2B5EF4-FFF2-40B4-BE49-F238E27FC236}">
                <a16:creationId xmlns:a16="http://schemas.microsoft.com/office/drawing/2014/main" id="{F14ADE72-BE5A-4034-9907-3B47953370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2B1C65-4052-4CFA-A9EF-426FE2EB0D0D}"/>
              </a:ext>
            </a:extLst>
          </p:cNvPr>
          <p:cNvSpPr>
            <a:spLocks noGrp="1"/>
          </p:cNvSpPr>
          <p:nvPr>
            <p:ph type="sldNum" sz="quarter" idx="12"/>
          </p:nvPr>
        </p:nvSpPr>
        <p:spPr/>
        <p:txBody>
          <a:bodyPr/>
          <a:lstStyle/>
          <a:p>
            <a:fld id="{83D2D516-284E-42DC-B7D3-9DAD3246C978}" type="slidenum">
              <a:rPr lang="en-GB" smtClean="0"/>
              <a:t>‹#›</a:t>
            </a:fld>
            <a:endParaRPr lang="en-GB"/>
          </a:p>
        </p:txBody>
      </p:sp>
    </p:spTree>
    <p:extLst>
      <p:ext uri="{BB962C8B-B14F-4D97-AF65-F5344CB8AC3E}">
        <p14:creationId xmlns:p14="http://schemas.microsoft.com/office/powerpoint/2010/main" val="244076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119470-F124-4F8D-A482-4197D07C4E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DEB6C6B-D25D-469A-8CA0-4E0581D808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CB3A75-608B-412D-A867-65C02215DC21}"/>
              </a:ext>
            </a:extLst>
          </p:cNvPr>
          <p:cNvSpPr>
            <a:spLocks noGrp="1"/>
          </p:cNvSpPr>
          <p:nvPr>
            <p:ph type="dt" sz="half" idx="10"/>
          </p:nvPr>
        </p:nvSpPr>
        <p:spPr/>
        <p:txBody>
          <a:bodyPr/>
          <a:lstStyle/>
          <a:p>
            <a:fld id="{49F4A744-24FB-4F82-9E6C-8C2E2487436A}" type="datetimeFigureOut">
              <a:rPr lang="en-GB" smtClean="0"/>
              <a:t>18/11/2020</a:t>
            </a:fld>
            <a:endParaRPr lang="en-GB"/>
          </a:p>
        </p:txBody>
      </p:sp>
      <p:sp>
        <p:nvSpPr>
          <p:cNvPr id="5" name="Footer Placeholder 4">
            <a:extLst>
              <a:ext uri="{FF2B5EF4-FFF2-40B4-BE49-F238E27FC236}">
                <a16:creationId xmlns:a16="http://schemas.microsoft.com/office/drawing/2014/main" id="{FB316788-27D2-4687-9294-C008AEA98C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19A12F-5954-4D5C-BB96-CDE6DE7655B3}"/>
              </a:ext>
            </a:extLst>
          </p:cNvPr>
          <p:cNvSpPr>
            <a:spLocks noGrp="1"/>
          </p:cNvSpPr>
          <p:nvPr>
            <p:ph type="sldNum" sz="quarter" idx="12"/>
          </p:nvPr>
        </p:nvSpPr>
        <p:spPr/>
        <p:txBody>
          <a:bodyPr/>
          <a:lstStyle/>
          <a:p>
            <a:fld id="{83D2D516-284E-42DC-B7D3-9DAD3246C978}" type="slidenum">
              <a:rPr lang="en-GB" smtClean="0"/>
              <a:t>‹#›</a:t>
            </a:fld>
            <a:endParaRPr lang="en-GB"/>
          </a:p>
        </p:txBody>
      </p:sp>
    </p:spTree>
    <p:extLst>
      <p:ext uri="{BB962C8B-B14F-4D97-AF65-F5344CB8AC3E}">
        <p14:creationId xmlns:p14="http://schemas.microsoft.com/office/powerpoint/2010/main" val="2226323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F9EBF-9642-4123-88C2-13FC09EAECB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39B666-27FC-4602-8159-F0D7DDA379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EDD729-21BE-4074-A96C-FB9C27643FCE}"/>
              </a:ext>
            </a:extLst>
          </p:cNvPr>
          <p:cNvSpPr>
            <a:spLocks noGrp="1"/>
          </p:cNvSpPr>
          <p:nvPr>
            <p:ph type="dt" sz="half" idx="10"/>
          </p:nvPr>
        </p:nvSpPr>
        <p:spPr/>
        <p:txBody>
          <a:bodyPr/>
          <a:lstStyle/>
          <a:p>
            <a:fld id="{49F4A744-24FB-4F82-9E6C-8C2E2487436A}" type="datetimeFigureOut">
              <a:rPr lang="en-GB" smtClean="0"/>
              <a:t>18/11/2020</a:t>
            </a:fld>
            <a:endParaRPr lang="en-GB"/>
          </a:p>
        </p:txBody>
      </p:sp>
      <p:sp>
        <p:nvSpPr>
          <p:cNvPr id="5" name="Footer Placeholder 4">
            <a:extLst>
              <a:ext uri="{FF2B5EF4-FFF2-40B4-BE49-F238E27FC236}">
                <a16:creationId xmlns:a16="http://schemas.microsoft.com/office/drawing/2014/main" id="{9B663704-F8AA-4874-8661-583388AFD4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BECABA-98E3-4205-8777-812442FB47B0}"/>
              </a:ext>
            </a:extLst>
          </p:cNvPr>
          <p:cNvSpPr>
            <a:spLocks noGrp="1"/>
          </p:cNvSpPr>
          <p:nvPr>
            <p:ph type="sldNum" sz="quarter" idx="12"/>
          </p:nvPr>
        </p:nvSpPr>
        <p:spPr/>
        <p:txBody>
          <a:bodyPr/>
          <a:lstStyle/>
          <a:p>
            <a:fld id="{83D2D516-284E-42DC-B7D3-9DAD3246C978}" type="slidenum">
              <a:rPr lang="en-GB" smtClean="0"/>
              <a:t>‹#›</a:t>
            </a:fld>
            <a:endParaRPr lang="en-GB"/>
          </a:p>
        </p:txBody>
      </p:sp>
    </p:spTree>
    <p:extLst>
      <p:ext uri="{BB962C8B-B14F-4D97-AF65-F5344CB8AC3E}">
        <p14:creationId xmlns:p14="http://schemas.microsoft.com/office/powerpoint/2010/main" val="85708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2B697-1DB1-4425-8CB8-46D9D836AC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C32A67E-36C1-436B-842E-F8B5E15F74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ACF19F-7F17-45F5-B642-C9E71AA15B40}"/>
              </a:ext>
            </a:extLst>
          </p:cNvPr>
          <p:cNvSpPr>
            <a:spLocks noGrp="1"/>
          </p:cNvSpPr>
          <p:nvPr>
            <p:ph type="dt" sz="half" idx="10"/>
          </p:nvPr>
        </p:nvSpPr>
        <p:spPr/>
        <p:txBody>
          <a:bodyPr/>
          <a:lstStyle/>
          <a:p>
            <a:fld id="{49F4A744-24FB-4F82-9E6C-8C2E2487436A}" type="datetimeFigureOut">
              <a:rPr lang="en-GB" smtClean="0"/>
              <a:t>18/11/2020</a:t>
            </a:fld>
            <a:endParaRPr lang="en-GB"/>
          </a:p>
        </p:txBody>
      </p:sp>
      <p:sp>
        <p:nvSpPr>
          <p:cNvPr id="5" name="Footer Placeholder 4">
            <a:extLst>
              <a:ext uri="{FF2B5EF4-FFF2-40B4-BE49-F238E27FC236}">
                <a16:creationId xmlns:a16="http://schemas.microsoft.com/office/drawing/2014/main" id="{CFC96CE2-198D-4483-BB74-B49CE78D2E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6E1032-523B-4447-8088-B9246FDBC6EC}"/>
              </a:ext>
            </a:extLst>
          </p:cNvPr>
          <p:cNvSpPr>
            <a:spLocks noGrp="1"/>
          </p:cNvSpPr>
          <p:nvPr>
            <p:ph type="sldNum" sz="quarter" idx="12"/>
          </p:nvPr>
        </p:nvSpPr>
        <p:spPr/>
        <p:txBody>
          <a:bodyPr/>
          <a:lstStyle/>
          <a:p>
            <a:fld id="{83D2D516-284E-42DC-B7D3-9DAD3246C978}" type="slidenum">
              <a:rPr lang="en-GB" smtClean="0"/>
              <a:t>‹#›</a:t>
            </a:fld>
            <a:endParaRPr lang="en-GB"/>
          </a:p>
        </p:txBody>
      </p:sp>
    </p:spTree>
    <p:extLst>
      <p:ext uri="{BB962C8B-B14F-4D97-AF65-F5344CB8AC3E}">
        <p14:creationId xmlns:p14="http://schemas.microsoft.com/office/powerpoint/2010/main" val="426786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2EC8-04CA-4089-972A-3D754C4AD6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33EFF64-29D3-4D08-ACF1-CCD1A053EF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71B955A-F9D2-46F4-A680-1F35F1FC2A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ECFE8C8-F3FE-45F2-AB4F-DCFA5761E223}"/>
              </a:ext>
            </a:extLst>
          </p:cNvPr>
          <p:cNvSpPr>
            <a:spLocks noGrp="1"/>
          </p:cNvSpPr>
          <p:nvPr>
            <p:ph type="dt" sz="half" idx="10"/>
          </p:nvPr>
        </p:nvSpPr>
        <p:spPr/>
        <p:txBody>
          <a:bodyPr/>
          <a:lstStyle/>
          <a:p>
            <a:fld id="{49F4A744-24FB-4F82-9E6C-8C2E2487436A}" type="datetimeFigureOut">
              <a:rPr lang="en-GB" smtClean="0"/>
              <a:t>18/11/2020</a:t>
            </a:fld>
            <a:endParaRPr lang="en-GB"/>
          </a:p>
        </p:txBody>
      </p:sp>
      <p:sp>
        <p:nvSpPr>
          <p:cNvPr id="6" name="Footer Placeholder 5">
            <a:extLst>
              <a:ext uri="{FF2B5EF4-FFF2-40B4-BE49-F238E27FC236}">
                <a16:creationId xmlns:a16="http://schemas.microsoft.com/office/drawing/2014/main" id="{BD06D49B-11B4-443D-BB9E-EAC625F682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B7E6AD-71AD-40AE-BDD9-84CFD0F9A3C8}"/>
              </a:ext>
            </a:extLst>
          </p:cNvPr>
          <p:cNvSpPr>
            <a:spLocks noGrp="1"/>
          </p:cNvSpPr>
          <p:nvPr>
            <p:ph type="sldNum" sz="quarter" idx="12"/>
          </p:nvPr>
        </p:nvSpPr>
        <p:spPr/>
        <p:txBody>
          <a:bodyPr/>
          <a:lstStyle/>
          <a:p>
            <a:fld id="{83D2D516-284E-42DC-B7D3-9DAD3246C978}" type="slidenum">
              <a:rPr lang="en-GB" smtClean="0"/>
              <a:t>‹#›</a:t>
            </a:fld>
            <a:endParaRPr lang="en-GB"/>
          </a:p>
        </p:txBody>
      </p:sp>
    </p:spTree>
    <p:extLst>
      <p:ext uri="{BB962C8B-B14F-4D97-AF65-F5344CB8AC3E}">
        <p14:creationId xmlns:p14="http://schemas.microsoft.com/office/powerpoint/2010/main" val="2236546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02245-33DD-4908-989E-EA98F140088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1BB6E28-48C6-4971-B788-7C6B1A444D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2F7567-B8CE-4278-8EE3-EDD290773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604F22D-148A-4240-9799-FD8288C1EF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C12595-225E-43F3-A311-265933E62A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77FB3BC-2D05-4403-B81A-4BD69F5447DF}"/>
              </a:ext>
            </a:extLst>
          </p:cNvPr>
          <p:cNvSpPr>
            <a:spLocks noGrp="1"/>
          </p:cNvSpPr>
          <p:nvPr>
            <p:ph type="dt" sz="half" idx="10"/>
          </p:nvPr>
        </p:nvSpPr>
        <p:spPr/>
        <p:txBody>
          <a:bodyPr/>
          <a:lstStyle/>
          <a:p>
            <a:fld id="{49F4A744-24FB-4F82-9E6C-8C2E2487436A}" type="datetimeFigureOut">
              <a:rPr lang="en-GB" smtClean="0"/>
              <a:t>18/11/2020</a:t>
            </a:fld>
            <a:endParaRPr lang="en-GB"/>
          </a:p>
        </p:txBody>
      </p:sp>
      <p:sp>
        <p:nvSpPr>
          <p:cNvPr id="8" name="Footer Placeholder 7">
            <a:extLst>
              <a:ext uri="{FF2B5EF4-FFF2-40B4-BE49-F238E27FC236}">
                <a16:creationId xmlns:a16="http://schemas.microsoft.com/office/drawing/2014/main" id="{FD764DAD-AB24-48E5-9BA2-62D89F81D32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F0EB0ED-F7A2-43C6-8EAF-95E0937697F4}"/>
              </a:ext>
            </a:extLst>
          </p:cNvPr>
          <p:cNvSpPr>
            <a:spLocks noGrp="1"/>
          </p:cNvSpPr>
          <p:nvPr>
            <p:ph type="sldNum" sz="quarter" idx="12"/>
          </p:nvPr>
        </p:nvSpPr>
        <p:spPr/>
        <p:txBody>
          <a:bodyPr/>
          <a:lstStyle/>
          <a:p>
            <a:fld id="{83D2D516-284E-42DC-B7D3-9DAD3246C978}" type="slidenum">
              <a:rPr lang="en-GB" smtClean="0"/>
              <a:t>‹#›</a:t>
            </a:fld>
            <a:endParaRPr lang="en-GB"/>
          </a:p>
        </p:txBody>
      </p:sp>
    </p:spTree>
    <p:extLst>
      <p:ext uri="{BB962C8B-B14F-4D97-AF65-F5344CB8AC3E}">
        <p14:creationId xmlns:p14="http://schemas.microsoft.com/office/powerpoint/2010/main" val="156213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A337A-BF45-49B1-B2FE-697E069EB82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00DFCD5-0251-4C49-81A8-FFDBDF9A72CE}"/>
              </a:ext>
            </a:extLst>
          </p:cNvPr>
          <p:cNvSpPr>
            <a:spLocks noGrp="1"/>
          </p:cNvSpPr>
          <p:nvPr>
            <p:ph type="dt" sz="half" idx="10"/>
          </p:nvPr>
        </p:nvSpPr>
        <p:spPr/>
        <p:txBody>
          <a:bodyPr/>
          <a:lstStyle/>
          <a:p>
            <a:fld id="{49F4A744-24FB-4F82-9E6C-8C2E2487436A}" type="datetimeFigureOut">
              <a:rPr lang="en-GB" smtClean="0"/>
              <a:t>18/11/2020</a:t>
            </a:fld>
            <a:endParaRPr lang="en-GB"/>
          </a:p>
        </p:txBody>
      </p:sp>
      <p:sp>
        <p:nvSpPr>
          <p:cNvPr id="4" name="Footer Placeholder 3">
            <a:extLst>
              <a:ext uri="{FF2B5EF4-FFF2-40B4-BE49-F238E27FC236}">
                <a16:creationId xmlns:a16="http://schemas.microsoft.com/office/drawing/2014/main" id="{ED001A14-989F-4AFE-A03D-772A7AA3B1A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B475AF8-D3D3-452A-8B63-5D30017AAA7A}"/>
              </a:ext>
            </a:extLst>
          </p:cNvPr>
          <p:cNvSpPr>
            <a:spLocks noGrp="1"/>
          </p:cNvSpPr>
          <p:nvPr>
            <p:ph type="sldNum" sz="quarter" idx="12"/>
          </p:nvPr>
        </p:nvSpPr>
        <p:spPr/>
        <p:txBody>
          <a:bodyPr/>
          <a:lstStyle/>
          <a:p>
            <a:fld id="{83D2D516-284E-42DC-B7D3-9DAD3246C978}" type="slidenum">
              <a:rPr lang="en-GB" smtClean="0"/>
              <a:t>‹#›</a:t>
            </a:fld>
            <a:endParaRPr lang="en-GB"/>
          </a:p>
        </p:txBody>
      </p:sp>
    </p:spTree>
    <p:extLst>
      <p:ext uri="{BB962C8B-B14F-4D97-AF65-F5344CB8AC3E}">
        <p14:creationId xmlns:p14="http://schemas.microsoft.com/office/powerpoint/2010/main" val="306852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55ADB-FC06-49B7-9E6A-E8EBC5B878CD}"/>
              </a:ext>
            </a:extLst>
          </p:cNvPr>
          <p:cNvSpPr>
            <a:spLocks noGrp="1"/>
          </p:cNvSpPr>
          <p:nvPr>
            <p:ph type="dt" sz="half" idx="10"/>
          </p:nvPr>
        </p:nvSpPr>
        <p:spPr/>
        <p:txBody>
          <a:bodyPr/>
          <a:lstStyle/>
          <a:p>
            <a:fld id="{49F4A744-24FB-4F82-9E6C-8C2E2487436A}" type="datetimeFigureOut">
              <a:rPr lang="en-GB" smtClean="0"/>
              <a:t>18/11/2020</a:t>
            </a:fld>
            <a:endParaRPr lang="en-GB"/>
          </a:p>
        </p:txBody>
      </p:sp>
      <p:sp>
        <p:nvSpPr>
          <p:cNvPr id="3" name="Footer Placeholder 2">
            <a:extLst>
              <a:ext uri="{FF2B5EF4-FFF2-40B4-BE49-F238E27FC236}">
                <a16:creationId xmlns:a16="http://schemas.microsoft.com/office/drawing/2014/main" id="{092ADF4C-A903-4798-9623-65FBD6790B7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22A967A-3EC3-412F-8087-632F64E4AB7B}"/>
              </a:ext>
            </a:extLst>
          </p:cNvPr>
          <p:cNvSpPr>
            <a:spLocks noGrp="1"/>
          </p:cNvSpPr>
          <p:nvPr>
            <p:ph type="sldNum" sz="quarter" idx="12"/>
          </p:nvPr>
        </p:nvSpPr>
        <p:spPr/>
        <p:txBody>
          <a:bodyPr/>
          <a:lstStyle/>
          <a:p>
            <a:fld id="{83D2D516-284E-42DC-B7D3-9DAD3246C978}" type="slidenum">
              <a:rPr lang="en-GB" smtClean="0"/>
              <a:t>‹#›</a:t>
            </a:fld>
            <a:endParaRPr lang="en-GB"/>
          </a:p>
        </p:txBody>
      </p:sp>
    </p:spTree>
    <p:extLst>
      <p:ext uri="{BB962C8B-B14F-4D97-AF65-F5344CB8AC3E}">
        <p14:creationId xmlns:p14="http://schemas.microsoft.com/office/powerpoint/2010/main" val="208240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FEC42-6AE0-434A-8525-12DB5B7242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E56FBF9-366A-4887-A335-9F8D88E72B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F046B95-9169-4AEC-ACEF-99FEDB5477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F45800-AFEF-4D0B-8A84-C121E2744135}"/>
              </a:ext>
            </a:extLst>
          </p:cNvPr>
          <p:cNvSpPr>
            <a:spLocks noGrp="1"/>
          </p:cNvSpPr>
          <p:nvPr>
            <p:ph type="dt" sz="half" idx="10"/>
          </p:nvPr>
        </p:nvSpPr>
        <p:spPr/>
        <p:txBody>
          <a:bodyPr/>
          <a:lstStyle/>
          <a:p>
            <a:fld id="{49F4A744-24FB-4F82-9E6C-8C2E2487436A}" type="datetimeFigureOut">
              <a:rPr lang="en-GB" smtClean="0"/>
              <a:t>18/11/2020</a:t>
            </a:fld>
            <a:endParaRPr lang="en-GB"/>
          </a:p>
        </p:txBody>
      </p:sp>
      <p:sp>
        <p:nvSpPr>
          <p:cNvPr id="6" name="Footer Placeholder 5">
            <a:extLst>
              <a:ext uri="{FF2B5EF4-FFF2-40B4-BE49-F238E27FC236}">
                <a16:creationId xmlns:a16="http://schemas.microsoft.com/office/drawing/2014/main" id="{48190641-57EC-4A3A-BB8C-FA747B316B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52BC92-8185-4024-9A4A-ABE58C6621D8}"/>
              </a:ext>
            </a:extLst>
          </p:cNvPr>
          <p:cNvSpPr>
            <a:spLocks noGrp="1"/>
          </p:cNvSpPr>
          <p:nvPr>
            <p:ph type="sldNum" sz="quarter" idx="12"/>
          </p:nvPr>
        </p:nvSpPr>
        <p:spPr/>
        <p:txBody>
          <a:bodyPr/>
          <a:lstStyle/>
          <a:p>
            <a:fld id="{83D2D516-284E-42DC-B7D3-9DAD3246C978}" type="slidenum">
              <a:rPr lang="en-GB" smtClean="0"/>
              <a:t>‹#›</a:t>
            </a:fld>
            <a:endParaRPr lang="en-GB"/>
          </a:p>
        </p:txBody>
      </p:sp>
    </p:spTree>
    <p:extLst>
      <p:ext uri="{BB962C8B-B14F-4D97-AF65-F5344CB8AC3E}">
        <p14:creationId xmlns:p14="http://schemas.microsoft.com/office/powerpoint/2010/main" val="31490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B1904-A46F-43C0-803C-88AE4070C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E1F6521-CAD0-4FC9-B03E-C67D2E064A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A2AA1EB-08A2-48B6-A4A3-5DD58D769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D14A9E-472C-4ADC-8AAF-288E1F7F5072}"/>
              </a:ext>
            </a:extLst>
          </p:cNvPr>
          <p:cNvSpPr>
            <a:spLocks noGrp="1"/>
          </p:cNvSpPr>
          <p:nvPr>
            <p:ph type="dt" sz="half" idx="10"/>
          </p:nvPr>
        </p:nvSpPr>
        <p:spPr/>
        <p:txBody>
          <a:bodyPr/>
          <a:lstStyle/>
          <a:p>
            <a:fld id="{49F4A744-24FB-4F82-9E6C-8C2E2487436A}" type="datetimeFigureOut">
              <a:rPr lang="en-GB" smtClean="0"/>
              <a:t>18/11/2020</a:t>
            </a:fld>
            <a:endParaRPr lang="en-GB"/>
          </a:p>
        </p:txBody>
      </p:sp>
      <p:sp>
        <p:nvSpPr>
          <p:cNvPr id="6" name="Footer Placeholder 5">
            <a:extLst>
              <a:ext uri="{FF2B5EF4-FFF2-40B4-BE49-F238E27FC236}">
                <a16:creationId xmlns:a16="http://schemas.microsoft.com/office/drawing/2014/main" id="{0168F9B1-D6C8-400E-ADB4-9DF5AC3A1C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9EB67F-C395-4D42-A9BA-02B4B5D5F232}"/>
              </a:ext>
            </a:extLst>
          </p:cNvPr>
          <p:cNvSpPr>
            <a:spLocks noGrp="1"/>
          </p:cNvSpPr>
          <p:nvPr>
            <p:ph type="sldNum" sz="quarter" idx="12"/>
          </p:nvPr>
        </p:nvSpPr>
        <p:spPr/>
        <p:txBody>
          <a:bodyPr/>
          <a:lstStyle/>
          <a:p>
            <a:fld id="{83D2D516-284E-42DC-B7D3-9DAD3246C978}" type="slidenum">
              <a:rPr lang="en-GB" smtClean="0"/>
              <a:t>‹#›</a:t>
            </a:fld>
            <a:endParaRPr lang="en-GB"/>
          </a:p>
        </p:txBody>
      </p:sp>
    </p:spTree>
    <p:extLst>
      <p:ext uri="{BB962C8B-B14F-4D97-AF65-F5344CB8AC3E}">
        <p14:creationId xmlns:p14="http://schemas.microsoft.com/office/powerpoint/2010/main" val="1294548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2578BD-2F21-456E-B75F-09A6964B6F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F175567-CD70-4434-89FE-B907532AC6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AC098A-79E2-402D-8BDE-F22E3530B9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4A744-24FB-4F82-9E6C-8C2E2487436A}" type="datetimeFigureOut">
              <a:rPr lang="en-GB" smtClean="0"/>
              <a:t>18/11/2020</a:t>
            </a:fld>
            <a:endParaRPr lang="en-GB"/>
          </a:p>
        </p:txBody>
      </p:sp>
      <p:sp>
        <p:nvSpPr>
          <p:cNvPr id="5" name="Footer Placeholder 4">
            <a:extLst>
              <a:ext uri="{FF2B5EF4-FFF2-40B4-BE49-F238E27FC236}">
                <a16:creationId xmlns:a16="http://schemas.microsoft.com/office/drawing/2014/main" id="{ED0BA30D-13B4-43ED-8163-FC05A4721B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AAC671E-C501-49D5-B356-8FB2D46E61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D2D516-284E-42DC-B7D3-9DAD3246C978}" type="slidenum">
              <a:rPr lang="en-GB" smtClean="0"/>
              <a:t>‹#›</a:t>
            </a:fld>
            <a:endParaRPr lang="en-GB"/>
          </a:p>
        </p:txBody>
      </p:sp>
    </p:spTree>
    <p:extLst>
      <p:ext uri="{BB962C8B-B14F-4D97-AF65-F5344CB8AC3E}">
        <p14:creationId xmlns:p14="http://schemas.microsoft.com/office/powerpoint/2010/main" val="4250434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urseslabs.com/registered-nurse/" TargetMode="External"/><Relationship Id="rId2" Type="http://schemas.openxmlformats.org/officeDocument/2006/relationships/hyperlink" Target="https://nurseslabs.com/therapeutic-communication-techniques-nclex-practice-reviewer/" TargetMode="External"/><Relationship Id="rId1" Type="http://schemas.openxmlformats.org/officeDocument/2006/relationships/slideLayout" Target="../slideLayouts/slideLayout2.xml"/><Relationship Id="rId4" Type="http://schemas.openxmlformats.org/officeDocument/2006/relationships/hyperlink" Target="https://nurseslabs.com/25-best-kept-secrets-of-nurses-finally-spilled/"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nurseslabs.com/acute-confusion/"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nurseslabs.com/5-types-lies-patients-might-tell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F5EF9-C572-42D4-A66F-48198492CB59}"/>
              </a:ext>
            </a:extLst>
          </p:cNvPr>
          <p:cNvSpPr>
            <a:spLocks noGrp="1"/>
          </p:cNvSpPr>
          <p:nvPr>
            <p:ph type="ctrTitle"/>
          </p:nvPr>
        </p:nvSpPr>
        <p:spPr/>
        <p:txBody>
          <a:bodyPr/>
          <a:lstStyle/>
          <a:p>
            <a:r>
              <a:rPr lang="en-GB" dirty="0"/>
              <a:t>COMMUNICATION.</a:t>
            </a:r>
          </a:p>
        </p:txBody>
      </p:sp>
      <p:sp>
        <p:nvSpPr>
          <p:cNvPr id="3" name="Subtitle 2">
            <a:extLst>
              <a:ext uri="{FF2B5EF4-FFF2-40B4-BE49-F238E27FC236}">
                <a16:creationId xmlns:a16="http://schemas.microsoft.com/office/drawing/2014/main" id="{D0F437D5-D84B-4569-86AC-B1FF93B34BEB}"/>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084290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A4F885-277E-4B92-BB56-B38D11DD632D}"/>
              </a:ext>
            </a:extLst>
          </p:cNvPr>
          <p:cNvSpPr txBox="1"/>
          <p:nvPr/>
        </p:nvSpPr>
        <p:spPr>
          <a:xfrm>
            <a:off x="410816" y="1848931"/>
            <a:ext cx="8733183" cy="3166764"/>
          </a:xfrm>
          <a:prstGeom prst="rect">
            <a:avLst/>
          </a:prstGeom>
          <a:noFill/>
        </p:spPr>
        <p:txBody>
          <a:bodyPr wrap="square">
            <a:spAutoFit/>
          </a:bodyPr>
          <a:lstStyle/>
          <a:p>
            <a:pPr>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Clients who are unresponsive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Call client by name during interactions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Communicate both verbally and by touch</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Speak to client as though he or she could hear</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Explain all procedures and sensations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Provide orientation to person, place, and time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Avoid talking about client to others in his or her presence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Avoid saying things client should not hear</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1291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75D16-3637-467B-B237-DA785AAB1C39}"/>
              </a:ext>
            </a:extLst>
          </p:cNvPr>
          <p:cNvSpPr txBox="1"/>
          <p:nvPr/>
        </p:nvSpPr>
        <p:spPr>
          <a:xfrm>
            <a:off x="371061" y="1603864"/>
            <a:ext cx="8772939" cy="3064172"/>
          </a:xfrm>
          <a:prstGeom prst="rect">
            <a:avLst/>
          </a:prstGeom>
          <a:noFill/>
        </p:spPr>
        <p:txBody>
          <a:bodyPr wrap="square">
            <a:spAutoFit/>
          </a:bodyPr>
          <a:lstStyle/>
          <a:p>
            <a:pPr>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Communicating with hearing impaired client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Establish a method of communication (pen/pencil and paper, sign-language)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Pay attention to client’s non-verbal cues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Decrease background noise such as television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Always face the client when speaking</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is also important to check the family as to how to communicate with the client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may be necessary to contact the appropriate department resource person for this type of disability</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2420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CE08DB-9258-479B-9AB9-86983D0ADFB9}"/>
              </a:ext>
            </a:extLst>
          </p:cNvPr>
          <p:cNvSpPr txBox="1"/>
          <p:nvPr/>
        </p:nvSpPr>
        <p:spPr>
          <a:xfrm>
            <a:off x="265043" y="1271209"/>
            <a:ext cx="8878957" cy="3136756"/>
          </a:xfrm>
          <a:prstGeom prst="rect">
            <a:avLst/>
          </a:prstGeom>
          <a:noFill/>
        </p:spPr>
        <p:txBody>
          <a:bodyPr wrap="square">
            <a:spAutoFit/>
          </a:bodyPr>
          <a:lstStyle/>
          <a:p>
            <a:pPr>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Client who do not speak English</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Speak to client in normal tone of voice (shouting may be interpreted as anger)</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Establish method for client o signal desire to communicate (call light or bell)</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Provide an interpreter (translator) as needed</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Avoid using family members, especially children, as interpreters.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Develop communication board, pictures or cards.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Have dictionary (English/Spanish) available if client can read.</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9372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FE9E0-F980-460F-9563-FBC54A05BD35}"/>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What is communication?</a:t>
            </a:r>
            <a:endParaRPr lang="en-GB" dirty="0"/>
          </a:p>
        </p:txBody>
      </p:sp>
      <p:sp>
        <p:nvSpPr>
          <p:cNvPr id="3" name="Content Placeholder 2">
            <a:extLst>
              <a:ext uri="{FF2B5EF4-FFF2-40B4-BE49-F238E27FC236}">
                <a16:creationId xmlns:a16="http://schemas.microsoft.com/office/drawing/2014/main" id="{B777F060-822F-4508-B29C-6129FD455E02}"/>
              </a:ext>
            </a:extLst>
          </p:cNvPr>
          <p:cNvSpPr>
            <a:spLocks noGrp="1"/>
          </p:cNvSpPr>
          <p:nvPr>
            <p:ph idx="1"/>
          </p:nvPr>
        </p:nvSpPr>
        <p:spPr/>
        <p:txBody>
          <a:bodyPr/>
          <a:lstStyle/>
          <a:p>
            <a:pPr>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Communication is the process of sharing information or the process of generating and transmitting meanings.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is the act of conveying meanings from one body or group to another through the use of mutually understood signs, symbols, and semiotic rules.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is the foundation of our way of life.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is also a requirement for a person’s well being.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Social interactions among people are necessary to fulfill some of their most elemental psychosocial needs, such as love, affection, and recognition.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Originally came from the Latin word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communicare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which means “to impart, share, or make common.”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105206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8169-5516-4AE3-906B-E3E712F37A6A}"/>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General Purposes of Communication</a:t>
            </a:r>
            <a:r>
              <a:rPr lang="en-US" sz="1800" dirty="0">
                <a:effectLst/>
                <a:latin typeface="Times New Roman" panose="02020603050405020304" pitchFamily="18" charset="0"/>
                <a:ea typeface="Times New Roman" panose="02020603050405020304" pitchFamily="18" charset="0"/>
              </a:rPr>
              <a:t> </a:t>
            </a:r>
            <a:endParaRPr lang="en-GB" dirty="0"/>
          </a:p>
        </p:txBody>
      </p:sp>
      <p:sp>
        <p:nvSpPr>
          <p:cNvPr id="3" name="Content Placeholder 2">
            <a:extLst>
              <a:ext uri="{FF2B5EF4-FFF2-40B4-BE49-F238E27FC236}">
                <a16:creationId xmlns:a16="http://schemas.microsoft.com/office/drawing/2014/main" id="{EF882AEE-1BA2-4115-861C-814DBF646178}"/>
              </a:ext>
            </a:extLst>
          </p:cNvPr>
          <p:cNvSpPr>
            <a:spLocks noGrp="1"/>
          </p:cNvSpPr>
          <p:nvPr>
            <p:ph idx="1"/>
          </p:nvPr>
        </p:nvSpPr>
        <p:spPr/>
        <p:txBody>
          <a:bodyPr>
            <a:normAutofit fontScale="92500" lnSpcReduction="10000"/>
          </a:bodyPr>
          <a:lstStyle/>
          <a:p>
            <a:pPr>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following are the purposes of communication: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gather information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validate information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share information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develop a trusting relationship</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express feelings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imagine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influence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meet social expectations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190912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37D3A-5250-4862-943F-7272222B98ED}"/>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Elements of Communication</a:t>
            </a:r>
            <a:r>
              <a:rPr lang="en-US" sz="1800" dirty="0">
                <a:effectLst/>
                <a:latin typeface="Times New Roman" panose="02020603050405020304" pitchFamily="18" charset="0"/>
                <a:ea typeface="Times New Roman" panose="02020603050405020304" pitchFamily="18" charset="0"/>
              </a:rPr>
              <a:t> </a:t>
            </a:r>
            <a:endParaRPr lang="en-GB" dirty="0"/>
          </a:p>
        </p:txBody>
      </p:sp>
      <p:sp>
        <p:nvSpPr>
          <p:cNvPr id="3" name="Content Placeholder 2">
            <a:extLst>
              <a:ext uri="{FF2B5EF4-FFF2-40B4-BE49-F238E27FC236}">
                <a16:creationId xmlns:a16="http://schemas.microsoft.com/office/drawing/2014/main" id="{AFDC49CD-864E-469C-B73B-259477245AE2}"/>
              </a:ext>
            </a:extLst>
          </p:cNvPr>
          <p:cNvSpPr>
            <a:spLocks noGrp="1"/>
          </p:cNvSpPr>
          <p:nvPr>
            <p:ph idx="1"/>
          </p:nvPr>
        </p:nvSpPr>
        <p:spPr/>
        <p:txBody>
          <a:bodyPr/>
          <a:lstStyle/>
          <a:p>
            <a:pPr>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following are the six elements of communication which are needed to perform effective communication: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Referent or Stimulus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It motivates an individual to communicate with another. It may be an objective, emotion, idea, need, or act.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Sender or Encoder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It is the individual who initiates interpersonal communication or message.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Message.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It is the information that is sent or expressed by the sender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Channel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It is the means of conveying messages such as auditory, visual, or tactile senses.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Receiver or Decoder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It is the person to whom the message is sent.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Feedback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It helps to reveal whether the meaning of the message is received or effective.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716168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192B-7D1D-4FD0-8372-2D03771FBC04}"/>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Types of Communication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9C53AF14-8DEE-4726-B8BA-238B60706008}"/>
              </a:ext>
            </a:extLst>
          </p:cNvPr>
          <p:cNvSpPr>
            <a:spLocks noGrp="1"/>
          </p:cNvSpPr>
          <p:nvPr>
            <p:ph idx="1"/>
          </p:nvPr>
        </p:nvSpPr>
        <p:spPr/>
        <p:txBody>
          <a:bodyPr/>
          <a:lstStyle/>
          <a:p>
            <a:pPr marL="342900" lvl="0" indent="-342900">
              <a:lnSpc>
                <a:spcPct val="107000"/>
              </a:lnSpc>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Social Communication.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Conversation is usually superficial and meets the needs of both parties. Its purpose is for enjoyment and prevents boredom.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Therapeutic Communication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Promotes the establishment of the </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tooltip="Registered Nurse Career Guide: How to Become a Registered Nurse (RN)"/>
              </a:rPr>
              <a:t>nurse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-patient relationship for the creation of a beneficial outcome for the client. Its purpose is to improve the patient’s ability to function.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Formal Communication.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Includes written messages and the medium may consist of reports, lectures, </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tooltip="25 Best-Kept Secrets of Nurses — Finally Spilled!"/>
              </a:rPr>
              <a:t>charting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 the patient’s record, and public speaking. Generally, with formal communication, there is one sender transmitting messages to several others.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04086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D39AD5-AEB8-44D2-BF4C-07243FC2EBDF}"/>
              </a:ext>
            </a:extLst>
          </p:cNvPr>
          <p:cNvSpPr txBox="1"/>
          <p:nvPr/>
        </p:nvSpPr>
        <p:spPr>
          <a:xfrm>
            <a:off x="463826" y="221327"/>
            <a:ext cx="11423374" cy="4044441"/>
          </a:xfrm>
          <a:prstGeom prst="rect">
            <a:avLst/>
          </a:prstGeom>
          <a:noFill/>
        </p:spPr>
        <p:txBody>
          <a:bodyPr wrap="square">
            <a:spAutoFit/>
          </a:bodyPr>
          <a:lstStyle/>
          <a:p>
            <a:pPr>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Benefits of Effective Communication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By applying effective communication in the work setting, there are many benefits that emerge from it.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sender and the receiver can exchange information simultaneously with a lesser possibility of </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confusion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or missing out on information. Therefore, allow more accurate assessment of the information and avoid any decline in productivity.</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Effective communication allows individuals to work mutually without any apprehensions about being ignored due to their different backgrounds or status. Members manage to do better when they are recognized, appreciated, respected, and be heard by others.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One would be able to establish his self-confidence and self-respect and be more assured when they have to speak and respond to others.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helps strengthen relationships with other people. Through good communication, the individual is able to interact and collaborate efficiently with others and thus, build a stronger relationship by trust.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65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B7770-CADB-490F-BF28-5CE563FA24A7}"/>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Barriers to Effective Communication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06546924-22CC-46FE-B7E3-6FC891E41CAD}"/>
              </a:ext>
            </a:extLst>
          </p:cNvPr>
          <p:cNvSpPr>
            <a:spLocks noGrp="1"/>
          </p:cNvSpPr>
          <p:nvPr>
            <p:ph idx="1"/>
          </p:nvPr>
        </p:nvSpPr>
        <p:spPr/>
        <p:txBody>
          <a:bodyPr>
            <a:normAutofit fontScale="47500" lnSpcReduction="20000"/>
          </a:bodyPr>
          <a:lstStyle/>
          <a:p>
            <a:pPr marL="342900" lvl="0" indent="-342900">
              <a:lnSpc>
                <a:spcPct val="107000"/>
              </a:lnSpc>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Giving an Opinion.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takes decision-making away from the client. It inhibits spontaneity, stalls problem-solving, and creates doubt.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Offering False Reassurances.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This involves twisting the </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tooltip="5 Types of Lies Your Patients Might Be Telling You"/>
              </a:rPr>
              <a:t>truth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into something that sounds reassuring but is indefinite enough that it could mean anything.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Being Defensive.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Defensive behaviors are usually harmful to both the person doing them and those on the receiving end.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Showing Approval or Disapproval.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Expressing approval can be as harmful to both parties as stating disapproval. Offering unnecessary approval on the other hand implies that the behavior being praised is the only acceptable one.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Stereotyping.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Making assumptions about someone because of factors like race, status, beliefs, etc. The use of stereotypes inhibits communication and threatens the relationship between both parties.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Changing the Subject Matter Inappropriately.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This approach shows lack of empathy. Changing the subject halts the progress of the communication process.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Language barrier.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Conflicting language might occur and the communicators might not be able to understand each other. This can happen in any setting because everyone has their own mother tongue language as well as their own understanding of certain words and phrases.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Time Barrier.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Choosing when to approach an individual to talk to about something is very significant because if you do not choose the appropriate time, the person whom you are trying to convey the message might not be engaged in listening to you.</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Lack of knowledge on the topic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Lack of understanding of the topic would make communication complicated for both the sender and the receiver. Normally, people communicate easier when the topic is something that both of them are familiar with.</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Information overload.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Processing information takes time and if communication does not go at a pace where both parties can have sufficient time to carry out their thought process, then it will cause communication breakdown as concentration and attention might be haltered.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818908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3831-03BF-4FF1-BAC4-E1321FAF66D2}"/>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Communicating With Clients Who Have Special Needs</a:t>
            </a:r>
            <a:endParaRPr lang="en-GB" dirty="0"/>
          </a:p>
        </p:txBody>
      </p:sp>
      <p:sp>
        <p:nvSpPr>
          <p:cNvPr id="3" name="Content Placeholder 2">
            <a:extLst>
              <a:ext uri="{FF2B5EF4-FFF2-40B4-BE49-F238E27FC236}">
                <a16:creationId xmlns:a16="http://schemas.microsoft.com/office/drawing/2014/main" id="{8AD4B642-BDDC-4DDE-BCE0-11877BDFF197}"/>
              </a:ext>
            </a:extLst>
          </p:cNvPr>
          <p:cNvSpPr>
            <a:spLocks noGrp="1"/>
          </p:cNvSpPr>
          <p:nvPr>
            <p:ph idx="1"/>
          </p:nvPr>
        </p:nvSpPr>
        <p:spPr/>
        <p:txBody>
          <a:bodyPr>
            <a:normAutofit lnSpcReduction="10000"/>
          </a:bodyPr>
          <a:lstStyle/>
          <a:p>
            <a:pPr>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Clients who cannot speak clearly (aphasia, dysarthria, muteness)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Listen attentively, be patient, and do not interrupt.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Ask simple question that require “yes” and “no” answers.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Allow time for understanding and response.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 visual cues (e.g., words, pictures, and objects)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Allow only one person to speak at a time.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Do not shout or speak too loudly.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 communication aides: Pad and felt-tipped pen, magic slate, pictures denoting basic needs, call bells or alarm.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710916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1A3CCD-852B-49EA-9C71-1BB5CE85CB01}"/>
              </a:ext>
            </a:extLst>
          </p:cNvPr>
          <p:cNvSpPr txBox="1"/>
          <p:nvPr/>
        </p:nvSpPr>
        <p:spPr>
          <a:xfrm>
            <a:off x="397565" y="1700749"/>
            <a:ext cx="10522226" cy="3166764"/>
          </a:xfrm>
          <a:prstGeom prst="rect">
            <a:avLst/>
          </a:prstGeom>
          <a:noFill/>
        </p:spPr>
        <p:txBody>
          <a:bodyPr wrap="square">
            <a:spAutoFit/>
          </a:bodyPr>
          <a:lstStyle/>
          <a:p>
            <a:pPr>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Clients who are cognitively impaired</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Reduce environmental distractions while conversing.</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Get client’s attention prior to speaking</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 simple sentences and avoid long explanation.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Ask one question at a time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Allow time for client to respond</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 an attentive listener</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Include family and friends in conversations, especially in subjects known to client.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6965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1250</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Symbol</vt:lpstr>
      <vt:lpstr>Times New Roman</vt:lpstr>
      <vt:lpstr>Office Theme</vt:lpstr>
      <vt:lpstr>COMMUNICATION.</vt:lpstr>
      <vt:lpstr>What is communication?</vt:lpstr>
      <vt:lpstr>General Purposes of Communication </vt:lpstr>
      <vt:lpstr>Elements of Communication </vt:lpstr>
      <vt:lpstr>Types of Communication  </vt:lpstr>
      <vt:lpstr>PowerPoint Presentation</vt:lpstr>
      <vt:lpstr>Barriers to Effective Communication  </vt:lpstr>
      <vt:lpstr>Communicating With Clients Who Have Special Needs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cp:revision>
  <dcterms:created xsi:type="dcterms:W3CDTF">2020-11-18T12:25:35Z</dcterms:created>
  <dcterms:modified xsi:type="dcterms:W3CDTF">2020-11-18T12:50:21Z</dcterms:modified>
</cp:coreProperties>
</file>