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2"/>
  </p:handoutMasterIdLst>
  <p:sldIdLst>
    <p:sldId id="284" r:id="rId4"/>
    <p:sldId id="300" r:id="rId5"/>
    <p:sldId id="293" r:id="rId7"/>
    <p:sldId id="379" r:id="rId8"/>
    <p:sldId id="316" r:id="rId9"/>
    <p:sldId id="317" r:id="rId10"/>
    <p:sldId id="378" r:id="rId11"/>
    <p:sldId id="330" r:id="rId12"/>
    <p:sldId id="331" r:id="rId13"/>
    <p:sldId id="332" r:id="rId14"/>
    <p:sldId id="361" r:id="rId15"/>
    <p:sldId id="362" r:id="rId16"/>
    <p:sldId id="363" r:id="rId17"/>
    <p:sldId id="347" r:id="rId18"/>
    <p:sldId id="345" r:id="rId19"/>
    <p:sldId id="346" r:id="rId20"/>
    <p:sldId id="3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77257" autoAdjust="0"/>
  </p:normalViewPr>
  <p:slideViewPr>
    <p:cSldViewPr>
      <p:cViewPr varScale="1">
        <p:scale>
          <a:sx n="64" d="100"/>
          <a:sy n="64" d="100"/>
        </p:scale>
        <p:origin x="190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Activities of Daily Living – Age Related Issues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13.3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797200"/>
            <a:ext cx="899947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8600" y="3124200"/>
            <a:ext cx="8762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Urinogenital Related Issues of the Female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Urinogenital Related Issues of the Male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2765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11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72682"/>
            <a:ext cx="8287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common urinogenital problems faced by male elders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symptoms of urinogenital problems faced by male elders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situations when medical assistance is required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97200"/>
            <a:ext cx="88392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" y="3256002"/>
            <a:ext cx="83632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Urinogenital Related Issues of the Male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Gastrointestinal Issues in the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2286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5379" y="1905000"/>
            <a:ext cx="8287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common gastrointestinal issues faced by elders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can you help the elders cope with such issues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97200"/>
            <a:ext cx="8763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1000" y="3240201"/>
            <a:ext cx="8458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Gastrointestinal Issues in the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Issues Related to Elder’s Mouth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7305" y="2057400"/>
            <a:ext cx="82295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oral problems an elder can face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detect oral problems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precautions should you take to help an elder avoid such problems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0825" y="2841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Issues Related to Elder’s Mouth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Issues Related to Vision in the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676436" y="3048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032" y="1876807"/>
            <a:ext cx="8515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are the various reasons due to which elders lose their vision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should you keep in mind while caring for an elder’s vision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Issues Related to Vision in the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Urinogenital Related Issues of the Female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838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81200"/>
            <a:ext cx="8287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common urinogenital problems faced by female elders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symptoms of urinogenital problems faced by female elders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situations when medical assistance is required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3705</Words>
  <Application>WPS Presentation</Application>
  <PresentationFormat>On-screen Show (4:3)</PresentationFormat>
  <Paragraphs>148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Helvetica</vt:lpstr>
      <vt:lpstr>Arial</vt:lpstr>
      <vt:lpstr>Helvetica Neue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</vt:vector>
  </TitlesOfParts>
  <Company>Jitendra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Dell</cp:lastModifiedBy>
  <cp:revision>520</cp:revision>
  <dcterms:created xsi:type="dcterms:W3CDTF">2013-06-12T07:50:00Z</dcterms:created>
  <dcterms:modified xsi:type="dcterms:W3CDTF">2022-11-27T14:29:35Z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80D6FAD4F219461D9519AE91B53CE452</vt:lpwstr>
  </property>
  <property fmtid="{D5CDD505-2E9C-101B-9397-08002B2CF9AE}" pid="3" name="KSOProductBuildVer">
    <vt:lpwstr>1033-11.2.0.11417</vt:lpwstr>
  </property>
</Properties>
</file>