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84" r:id="rId3"/>
    <p:sldId id="300" r:id="rId4"/>
    <p:sldId id="293" r:id="rId5"/>
    <p:sldId id="371" r:id="rId6"/>
    <p:sldId id="3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Bhushan" initials="R" lastIdx="1" clrIdx="0"/>
  <p:cmAuthor id="1" name="Amit Pandey" initials="AP" lastIdx="6" clrIdx="1"/>
  <p:cmAuthor id="2" name="ideas" initials="i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57" autoAdjust="0"/>
  </p:normalViewPr>
  <p:slideViewPr>
    <p:cSldViewPr>
      <p:cViewPr varScale="1">
        <p:scale>
          <a:sx n="64" d="100"/>
          <a:sy n="64" d="100"/>
        </p:scale>
        <p:origin x="19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8FC-6E26-48E7-8799-D382D90C6110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126-72D9-4D7F-A630-93792730F9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3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1164-DC9E-4563-8C2A-78FD7DA4C9D2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4448-B535-4D1E-8418-9C9CCD4972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1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  <a:t>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336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3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B5F30-9B46-4155-984A-38DC4F3DCBC9}" type="datetimeFigureOut">
              <a:rPr lang="en-IN" smtClean="0"/>
              <a:t>18-12-2016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010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32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572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96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21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1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826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0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Helvetica" panose="020B0604020202020204" pitchFamily="2" charset="0"/>
              </a:defRPr>
            </a:lvl1pPr>
          </a:lstStyle>
          <a:p>
            <a:fld id="{6CD3CDDF-2271-4801-961C-0CBD5B08EF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17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011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624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4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37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5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6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74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5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2" charset="0"/>
              </a:defRPr>
            </a:lvl1pPr>
          </a:lstStyle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95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2" charset="0"/>
              </a:defRPr>
            </a:lvl1pPr>
          </a:lstStyle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2" charset="0"/>
              </a:defRPr>
            </a:lvl1pPr>
          </a:lstStyle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2" charset="0"/>
              </a:defRPr>
            </a:lvl1pPr>
          </a:lstStyle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iCare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2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23677" y="1020038"/>
            <a:ext cx="9180511" cy="120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Confidentiality, Integrity &amp; Data Privacy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14.2 </a:t>
            </a:r>
          </a:p>
        </p:txBody>
      </p:sp>
      <p:sp>
        <p:nvSpPr>
          <p:cNvPr id="8" name="Title Placeholder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-36515" y="299958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6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Integrity &amp; Confidentiality</a:t>
            </a: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" y="1365628"/>
            <a:ext cx="9144000" cy="5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0"/>
    </mc:Choice>
    <mc:Fallback xmlns="">
      <p:transition spd="slow" advTm="5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533400" y="457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2" charset="0"/>
              </a:rPr>
              <a:t>In this module, you will learn about:</a:t>
            </a:r>
            <a:endParaRPr lang="en-US" sz="3000" dirty="0">
              <a:latin typeface="Helvetica" panose="020B06040202020202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0836" y="1752600"/>
            <a:ext cx="82295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2" charset="0"/>
              </a:rPr>
              <a:t>The importance of maintaining trust of the caregiver’s family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2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2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2" charset="0"/>
              </a:rPr>
              <a:t>The ways through which you can maintain the integrity of the professional relationship you have with the family</a:t>
            </a:r>
          </a:p>
        </p:txBody>
      </p:sp>
    </p:spTree>
    <p:extLst>
      <p:ext uri="{BB962C8B-B14F-4D97-AF65-F5344CB8AC3E}">
        <p14:creationId xmlns:p14="http://schemas.microsoft.com/office/powerpoint/2010/main" val="426873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2" charset="0"/>
                <a:cs typeface="Arial" panose="020B0604020202020204" pitchFamily="34" charset="0"/>
              </a:rPr>
              <a:t>Integrity &amp; Confidentiality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3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8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084659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6182</TotalTime>
  <Words>138</Words>
  <Application>Microsoft Office PowerPoint</Application>
  <PresentationFormat>On-screen Show (4:3)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Helvetica Neue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Jitendra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Suresh Shastry</cp:lastModifiedBy>
  <cp:revision>455</cp:revision>
  <dcterms:created xsi:type="dcterms:W3CDTF">2013-06-12T07:50:58Z</dcterms:created>
  <dcterms:modified xsi:type="dcterms:W3CDTF">2016-12-18T17:44:49Z</dcterms:modified>
</cp:coreProperties>
</file>