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2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78" r:id="rId11"/>
    <p:sldId id="330" r:id="rId12"/>
    <p:sldId id="331" r:id="rId13"/>
    <p:sldId id="332" r:id="rId14"/>
    <p:sldId id="361" r:id="rId15"/>
    <p:sldId id="362" r:id="rId16"/>
    <p:sldId id="363" r:id="rId17"/>
    <p:sldId id="347" r:id="rId18"/>
    <p:sldId id="345" r:id="rId19"/>
    <p:sldId id="346" r:id="rId20"/>
    <p:sldId id="3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257" autoAdjust="0"/>
  </p:normalViewPr>
  <p:slideViewPr>
    <p:cSldViewPr>
      <p:cViewPr varScale="1">
        <p:scale>
          <a:sx n="64" d="100"/>
          <a:sy n="64" d="100"/>
        </p:scale>
        <p:origin x="19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– Age Related Issues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14.3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Managing Heart Conditions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Respiratory Issues in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72682"/>
            <a:ext cx="82870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symptoms of respiratory problems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different types of respiratory diseases which can affect an elder 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can infectious respiratory diseases be prevented from spreading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Respiratory Issues in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the Elder &amp; Family deal with Terminal Illness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600200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involve the family in case the elder is terminally ill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help the elder reach the stage of acceptance in their situation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keep the elder happy during their last days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97200"/>
            <a:ext cx="8763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3009368"/>
            <a:ext cx="8458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Helping the Elder &amp; Family deal with Terminal Illness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Issues of the Nervous System in Elders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495" y="1750525"/>
            <a:ext cx="8229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disorders of the nervous system faced by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symptoms of nervous system disorders faced by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for care for elders with nervous system disorders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825" y="2841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Issues of the Nervous System in Elders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Managing Diabetes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3019"/>
            <a:ext cx="9034736" cy="5141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295400"/>
            <a:ext cx="85156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is diabetes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Why does it occur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effects of diabetes 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symptoms of diabetes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you can help elders manage diabetes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Managing Diabetes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Managing Heart Conditions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are the common heart problems an elder may have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are the characteristics and symptoms of a heart problem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can you care for patients with heart problems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3764</Words>
  <Application>WPS Presentation</Application>
  <PresentationFormat>On-screen Show (4:3)</PresentationFormat>
  <Paragraphs>154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519</cp:revision>
  <dcterms:created xsi:type="dcterms:W3CDTF">2013-06-12T07:50:00Z</dcterms:created>
  <dcterms:modified xsi:type="dcterms:W3CDTF">2022-11-20T14:38:27Z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129774EB2BD3425FA167C888E2656E88</vt:lpwstr>
  </property>
  <property fmtid="{D5CDD505-2E9C-101B-9397-08002B2CF9AE}" pid="3" name="KSOProductBuildVer">
    <vt:lpwstr>1033-11.2.0.11380</vt:lpwstr>
  </property>
</Properties>
</file>