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22"/>
  </p:handoutMasterIdLst>
  <p:sldIdLst>
    <p:sldId id="284" r:id="rId4"/>
    <p:sldId id="300" r:id="rId5"/>
    <p:sldId id="293" r:id="rId7"/>
    <p:sldId id="290" r:id="rId8"/>
    <p:sldId id="316" r:id="rId9"/>
    <p:sldId id="317" r:id="rId10"/>
    <p:sldId id="318" r:id="rId11"/>
    <p:sldId id="330" r:id="rId12"/>
    <p:sldId id="331" r:id="rId13"/>
    <p:sldId id="332" r:id="rId14"/>
    <p:sldId id="361" r:id="rId15"/>
    <p:sldId id="362" r:id="rId16"/>
    <p:sldId id="363" r:id="rId17"/>
    <p:sldId id="347" r:id="rId18"/>
    <p:sldId id="345" r:id="rId19"/>
    <p:sldId id="346" r:id="rId20"/>
    <p:sldId id="370" r:id="rId21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77257" autoAdjust="0"/>
  </p:normalViewPr>
  <p:slideViewPr>
    <p:cSldViewPr>
      <p:cViewPr varScale="1">
        <p:scale>
          <a:sx n="87" d="100"/>
          <a:sy n="87" d="100"/>
        </p:scale>
        <p:origin x="23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4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 smtClean="0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 smtClean="0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 smtClean="0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 smtClean="0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 smtClean="0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 smtClean="0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36514" y="1234480"/>
            <a:ext cx="9180511" cy="7467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Activities of Daily Living - Personal Care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</a:t>
            </a:r>
            <a:r>
              <a:rPr lang="en-GB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3.3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2" y="548680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Hair care for the Elder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hasnobis\Desktop\Work File\Eldercare Final Hero Images\Care-of-Nails-Ear-and-Nose.jpg"/>
          <p:cNvPicPr preferRelativeResize="0">
            <a:picLocks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200"/>
            <a:ext cx="9144000" cy="52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Care </a:t>
            </a: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of Nails, Ears and Nose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</a:t>
            </a:r>
            <a:r>
              <a:rPr lang="en-US" sz="9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2286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3820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cut and take care of an elder’s nails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Helvetica" panose="020B0604020202020204" pitchFamily="34" charset="0"/>
              </a:rPr>
              <a:t>The </a:t>
            </a:r>
            <a:r>
              <a:rPr lang="en-US" sz="3000" dirty="0">
                <a:latin typeface="Helvetica" panose="020B0604020202020204" pitchFamily="34" charset="0"/>
              </a:rPr>
              <a:t>common nail conditions that indicate a disease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Helvetica" panose="020B0604020202020204" pitchFamily="34" charset="0"/>
              </a:rPr>
              <a:t>How </a:t>
            </a:r>
            <a:r>
              <a:rPr lang="en-US" sz="3000" dirty="0">
                <a:latin typeface="Helvetica" panose="020B0604020202020204" pitchFamily="34" charset="0"/>
              </a:rPr>
              <a:t>to take care of an elder’s ears 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Helvetica" panose="020B0604020202020204" pitchFamily="34" charset="0"/>
              </a:rPr>
              <a:t>How </a:t>
            </a:r>
            <a:r>
              <a:rPr lang="en-US" sz="3000" dirty="0">
                <a:latin typeface="Helvetica" panose="020B0604020202020204" pitchFamily="34" charset="0"/>
              </a:rPr>
              <a:t>to take care of an elder’s nose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11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</a:t>
            </a:r>
            <a:r>
              <a:rPr lang="en-US" sz="9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56002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" panose="020B0604020202020204" pitchFamily="34" charset="0"/>
                <a:cs typeface="Arial" panose="020B0604020202020204" pitchFamily="34" charset="0"/>
              </a:rPr>
              <a:t>Care </a:t>
            </a:r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of Nails, Ears and </a:t>
            </a:r>
            <a:r>
              <a:rPr lang="en-US" sz="3000" b="1" dirty="0" smtClean="0">
                <a:latin typeface="Helvetica" panose="020B0604020202020204" pitchFamily="34" charset="0"/>
                <a:cs typeface="Arial" panose="020B0604020202020204" pitchFamily="34" charset="0"/>
              </a:rPr>
              <a:t>Nose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Khasnobis\Desktop\Work File\Eldercare Final Hero Images\Caring-for-the-Feet.jpg"/>
          <p:cNvPicPr preferRelativeResize="0">
            <a:picLocks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200"/>
            <a:ext cx="9144000" cy="52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Caring </a:t>
            </a: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for the Feet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13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</a:t>
            </a:r>
            <a:r>
              <a:rPr lang="en-US" sz="9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2286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192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Some of the common foot problems which an elder can suffer from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Helvetica" panose="020B0604020202020204" pitchFamily="34" charset="0"/>
              </a:rPr>
              <a:t>How </a:t>
            </a:r>
            <a:r>
              <a:rPr lang="en-US" sz="3000" dirty="0">
                <a:latin typeface="Helvetica" panose="020B0604020202020204" pitchFamily="34" charset="0"/>
              </a:rPr>
              <a:t>to prevent some common foot problems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Helvetica" panose="020B0604020202020204" pitchFamily="34" charset="0"/>
              </a:rPr>
              <a:t>How </a:t>
            </a:r>
            <a:r>
              <a:rPr lang="en-US" sz="3000" dirty="0">
                <a:latin typeface="Helvetica" panose="020B0604020202020204" pitchFamily="34" charset="0"/>
              </a:rPr>
              <a:t>to take care of the elder’s feet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14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</a:t>
            </a:r>
            <a:r>
              <a:rPr lang="en-US" sz="9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 smtClean="0">
                <a:latin typeface="Helvetica" panose="020B0604020202020204" pitchFamily="34" charset="0"/>
                <a:cs typeface="Arial" panose="020B0604020202020204" pitchFamily="34" charset="0"/>
              </a:rPr>
              <a:t>Caring </a:t>
            </a:r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for the Feet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15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</a:t>
            </a:r>
            <a:r>
              <a:rPr lang="en-US" sz="9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hasnobis\Desktop\Work File\Eldercare Final Hero Images\Helping_the_elder_care_for_the_mouth-122.jpg"/>
          <p:cNvPicPr preferRelativeResize="0">
            <a:picLocks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200"/>
            <a:ext cx="9144000" cy="52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Helping </a:t>
            </a: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the Elder Care for the Mouth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</a:t>
            </a:r>
            <a:r>
              <a:rPr lang="en-US" sz="9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838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dirty="0">
              <a:latin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248337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Helvetica" panose="020B0604020202020204" pitchFamily="34" charset="0"/>
              </a:rPr>
              <a:t>How you can help an elder take care of </a:t>
            </a:r>
            <a:r>
              <a:rPr lang="en-US" sz="3600" dirty="0" smtClean="0">
                <a:latin typeface="Helvetica" panose="020B0604020202020204" pitchFamily="34" charset="0"/>
              </a:rPr>
              <a:t>his/her </a:t>
            </a:r>
            <a:r>
              <a:rPr lang="en-US" sz="3600" dirty="0">
                <a:latin typeface="Helvetica" panose="020B0604020202020204" pitchFamily="34" charset="0"/>
              </a:rPr>
              <a:t>teeth and mouth</a:t>
            </a:r>
            <a:endParaRPr lang="en-US" sz="3600" b="1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43000" y="3215640"/>
            <a:ext cx="6858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Helping the Elder Care for the Mouth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hasnobis\Desktop\Work File\Eldercare Final Hero Images\caring_for_an_elder_with_dentures.jpg"/>
          <p:cNvPicPr preferRelativeResize="0">
            <a:picLocks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200"/>
            <a:ext cx="9144000" cy="52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r>
              <a:rPr lang="en-US" sz="36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Caring </a:t>
            </a: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for an Elder with Dentures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</a:t>
            </a:r>
            <a:r>
              <a:rPr lang="en-US" sz="9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838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248337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How to care for an elder who wears dentures</a:t>
            </a:r>
            <a:endParaRPr lang="en-US" sz="3000" b="1" dirty="0">
              <a:solidFill>
                <a:prstClr val="black"/>
              </a:solidFill>
              <a:latin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</a:t>
            </a:r>
            <a:r>
              <a:rPr lang="en-US" sz="9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Caring for an Elder with Dentures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Khasnobis\Desktop\Work File\Eldercare Final Hero Images\hair_care_for_the_elder.jpg"/>
          <p:cNvPicPr preferRelativeResize="0">
            <a:picLocks noChangeArrowheads="1"/>
          </p:cNvPicPr>
          <p:nvPr/>
        </p:nvPicPr>
        <p:blipFill>
          <a:blip r:embed="rId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7200"/>
            <a:ext cx="9144000" cy="52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 smtClean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Hair </a:t>
            </a: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Care for the Elder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</a:t>
            </a:r>
            <a:r>
              <a:rPr lang="en-US" sz="9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838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248337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keep the elder’s hair clean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maintain hair so that the elder feels good and comfortable</a:t>
            </a:r>
            <a:endParaRPr lang="en-US" sz="3000" b="1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r>
              <a:rPr lang="en-US" sz="10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</a:t>
            </a:r>
            <a:r>
              <a:rPr lang="en-US" sz="95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: 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4.xml><?xml version="1.0" encoding="utf-8"?>
<p:tagLst xmlns:p="http://schemas.openxmlformats.org/presentationml/2006/main">
  <p:tag name="MMPROD_UIDATA" val="&lt;database version=&quot;10.0&quot;&gt;&lt;object type=&quot;1&quot; unique_id=&quot;10001&quot;&gt;&lt;object type=&quot;2&quot; unique_id=&quot;40587&quot;&gt;&lt;object type=&quot;3&quot; unique_id=&quot;40588&quot;&gt;&lt;property id=&quot;20148&quot; value=&quot;5&quot;/&gt;&lt;property id=&quot;20300&quot; value=&quot;Slide 1&quot;/&gt;&lt;property id=&quot;20307&quot; value=&quot;284&quot;/&gt;&lt;/object&gt;&lt;object type=&quot;3&quot; unique_id=&quot;40589&quot;&gt;&lt;property id=&quot;20148&quot; value=&quot;5&quot;/&gt;&lt;property id=&quot;20300&quot; value=&quot;Slide 2&quot;/&gt;&lt;property id=&quot;20307&quot; value=&quot;300&quot;/&gt;&lt;/object&gt;&lt;object type=&quot;3&quot; unique_id=&quot;40590&quot;&gt;&lt;property id=&quot;20148&quot; value=&quot;5&quot;/&gt;&lt;property id=&quot;20300&quot; value=&quot;Slide 3&quot;/&gt;&lt;property id=&quot;20307&quot; value=&quot;293&quot;/&gt;&lt;/object&gt;&lt;object type=&quot;3&quot; unique_id=&quot;40591&quot;&gt;&lt;property id=&quot;20148&quot; value=&quot;5&quot;/&gt;&lt;property id=&quot;20300&quot; value=&quot;Slide 4 - &amp;quot;Let’s Watch&amp;quot;&quot;/&gt;&lt;property id=&quot;20307&quot; value=&quot;290&quot;/&gt;&lt;/object&gt;&lt;object type=&quot;3&quot; unique_id=&quot;40592&quot;&gt;&lt;property id=&quot;20148&quot; value=&quot;5&quot;/&gt;&lt;property id=&quot;20300&quot; value=&quot;Slide 5&quot;/&gt;&lt;property id=&quot;20307&quot; value=&quot;316&quot;/&gt;&lt;/object&gt;&lt;object type=&quot;3&quot; unique_id=&quot;40593&quot;&gt;&lt;property id=&quot;20148&quot; value=&quot;5&quot;/&gt;&lt;property id=&quot;20300&quot; value=&quot;Slide 6&quot;/&gt;&lt;property id=&quot;20307&quot; value=&quot;317&quot;/&gt;&lt;/object&gt;&lt;object type=&quot;3&quot; unique_id=&quot;40594&quot;&gt;&lt;property id=&quot;20148&quot; value=&quot;5&quot;/&gt;&lt;property id=&quot;20300&quot; value=&quot;Slide 7 - &amp;quot;Let’s Watch&amp;quot;&quot;/&gt;&lt;property id=&quot;20307&quot; value=&quot;318&quot;/&gt;&lt;/object&gt;&lt;object type=&quot;3&quot; unique_id=&quot;40595&quot;&gt;&lt;property id=&quot;20148&quot; value=&quot;5&quot;/&gt;&lt;property id=&quot;20300&quot; value=&quot;Slide 8&quot;/&gt;&lt;property id=&quot;20307&quot; value=&quot;330&quot;/&gt;&lt;/object&gt;&lt;object type=&quot;3&quot; unique_id=&quot;40596&quot;&gt;&lt;property id=&quot;20148&quot; value=&quot;5&quot;/&gt;&lt;property id=&quot;20300&quot; value=&quot;Slide 9&quot;/&gt;&lt;property id=&quot;20307&quot; value=&quot;331&quot;/&gt;&lt;/object&gt;&lt;object type=&quot;3&quot; unique_id=&quot;40597&quot;&gt;&lt;property id=&quot;20148&quot; value=&quot;5&quot;/&gt;&lt;property id=&quot;20300&quot; value=&quot;Slide 10 - &amp;quot;Let’s Watch&amp;quot;&quot;/&gt;&lt;property id=&quot;20307&quot; value=&quot;332&quot;/&gt;&lt;/object&gt;&lt;object type=&quot;3&quot; unique_id=&quot;40598&quot;&gt;&lt;property id=&quot;20148&quot; value=&quot;5&quot;/&gt;&lt;property id=&quot;20300&quot; value=&quot;Slide 11&quot;/&gt;&lt;property id=&quot;20307&quot; value=&quot;361&quot;/&gt;&lt;/object&gt;&lt;object type=&quot;3&quot; unique_id=&quot;40599&quot;&gt;&lt;property id=&quot;20148&quot; value=&quot;5&quot;/&gt;&lt;property id=&quot;20300&quot; value=&quot;Slide 12&quot;/&gt;&lt;property id=&quot;20307&quot; value=&quot;362&quot;/&gt;&lt;/object&gt;&lt;object type=&quot;3&quot; unique_id=&quot;40600&quot;&gt;&lt;property id=&quot;20148&quot; value=&quot;5&quot;/&gt;&lt;property id=&quot;20300&quot; value=&quot;Slide 13 - &amp;quot;Let’s Watch&amp;quot;&quot;/&gt;&lt;property id=&quot;20307&quot; value=&quot;363&quot;/&gt;&lt;/object&gt;&lt;object type=&quot;3&quot; unique_id=&quot;40601&quot;&gt;&lt;property id=&quot;20148&quot; value=&quot;5&quot;/&gt;&lt;property id=&quot;20300&quot; value=&quot;Slide 14&quot;/&gt;&lt;property id=&quot;20307&quot; value=&quot;347&quot;/&gt;&lt;/object&gt;&lt;object type=&quot;3&quot; unique_id=&quot;40602&quot;&gt;&lt;property id=&quot;20148&quot; value=&quot;5&quot;/&gt;&lt;property id=&quot;20300&quot; value=&quot;Slide 15&quot;/&gt;&lt;property id=&quot;20307&quot; value=&quot;345&quot;/&gt;&lt;/object&gt;&lt;object type=&quot;3&quot; unique_id=&quot;40603&quot;&gt;&lt;property id=&quot;20148&quot; value=&quot;5&quot;/&gt;&lt;property id=&quot;20300&quot; value=&quot;Slide 16 - &amp;quot;Let’s Watch&amp;quot;&quot;/&gt;&lt;property id=&quot;20307&quot; value=&quot;346&quot;/&gt;&lt;/object&gt;&lt;object type=&quot;3&quot; unique_id=&quot;40604&quot;&gt;&lt;property id=&quot;20148&quot; value=&quot;5&quot;/&gt;&lt;property id=&quot;20300&quot; value=&quot;Slide 17&quot;/&gt;&lt;property id=&quot;20307&quot; value=&quot;370&quot;/&gt;&lt;/object&gt;&lt;/object&gt;&lt;object type=&quot;8&quot; unique_id=&quot;40623&quot;&gt;&lt;/object&gt;&lt;/object&gt;&lt;/database&gt;"/>
  <p:tag name="MMPROD_NEXTUNIQUEID" val="10010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3415</Words>
  <Application>WPS Presentation</Application>
  <PresentationFormat>On-screen Show (4:3)</PresentationFormat>
  <Paragraphs>145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Helvetica</vt:lpstr>
      <vt:lpstr>Arial</vt:lpstr>
      <vt:lpstr>Helvetica Neue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</vt:vector>
  </TitlesOfParts>
  <Company>Jitendra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Dell</cp:lastModifiedBy>
  <cp:revision>386</cp:revision>
  <dcterms:created xsi:type="dcterms:W3CDTF">2013-06-12T07:50:00Z</dcterms:created>
  <dcterms:modified xsi:type="dcterms:W3CDTF">2022-11-05T19:14:34Z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FBE0180A8D9E4256AE47F41ABDD51881</vt:lpwstr>
  </property>
  <property fmtid="{D5CDD505-2E9C-101B-9397-08002B2CF9AE}" pid="3" name="KSOProductBuildVer">
    <vt:lpwstr>1033-11.2.0.11380</vt:lpwstr>
  </property>
</Properties>
</file>