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handoutMasterIdLst>
    <p:handoutMasterId r:id="rId10"/>
  </p:handoutMasterIdLst>
  <p:sldIdLst>
    <p:sldId id="284" r:id="rId4"/>
    <p:sldId id="300" r:id="rId5"/>
    <p:sldId id="293" r:id="rId7"/>
    <p:sldId id="371" r:id="rId8"/>
    <p:sldId id="370" r:id="rId9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Bhushan" initials="R" lastIdx="1" clrIdx="0"/>
  <p:cmAuthor id="1" name="Amit Pandey" initials="AP" lastIdx="6" clrIdx="1"/>
  <p:cmAuthor id="2" name="ideas" initials="i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257" autoAdjust="0"/>
  </p:normalViewPr>
  <p:slideViewPr>
    <p:cSldViewPr>
      <p:cViewPr varScale="1">
        <p:scale>
          <a:sx n="87" d="100"/>
          <a:sy n="87" d="100"/>
        </p:scale>
        <p:origin x="22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4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9F8FC-6E26-48E7-8799-D382D90C611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42126-72D9-4D7F-A630-93792730F99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F1164-DC9E-4563-8C2A-78FD7DA4C9D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4395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iCare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32400" y="-27384"/>
            <a:ext cx="9189234" cy="6858000"/>
          </a:xfrm>
          <a:prstGeom prst="rect">
            <a:avLst/>
          </a:prstGeom>
        </p:spPr>
      </p:pic>
      <p:sp>
        <p:nvSpPr>
          <p:cNvPr id="5" name="Title Placeholder 1"/>
          <p:cNvSpPr txBox="1"/>
          <p:nvPr>
            <p:custDataLst>
              <p:tags r:id="rId2"/>
            </p:custDataLst>
          </p:nvPr>
        </p:nvSpPr>
        <p:spPr>
          <a:xfrm>
            <a:off x="-23677" y="1020038"/>
            <a:ext cx="9180511" cy="1203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3600" dirty="0">
                <a:latin typeface="Helvetica" panose="020B0604020202020204" pitchFamily="34" charset="0"/>
                <a:cs typeface="Helvetica" panose="020B0604020202020204" pitchFamily="34" charset="0"/>
              </a:rPr>
              <a:t>Avoiding Conflicts with Family Members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513" y="6680260"/>
            <a:ext cx="9180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Private and Confidential</a:t>
            </a:r>
            <a:endParaRPr lang="en-IN" sz="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itle Placeholder 1"/>
          <p:cNvSpPr txBox="1"/>
          <p:nvPr>
            <p:custDataLst>
              <p:tags r:id="rId3"/>
            </p:custDataLst>
          </p:nvPr>
        </p:nvSpPr>
        <p:spPr>
          <a:xfrm>
            <a:off x="-36512" y="2780928"/>
            <a:ext cx="235258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3600" dirty="0">
                <a:latin typeface="Helvetica" panose="020B0604020202020204" pitchFamily="34" charset="0"/>
                <a:cs typeface="Helvetica" panose="020B0604020202020204" pitchFamily="34" charset="0"/>
              </a:rPr>
              <a:t>CR 7.2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le Placeholder 1"/>
          <p:cNvSpPr txBox="1"/>
          <p:nvPr>
            <p:custDataLst>
              <p:tags r:id="rId4"/>
            </p:custDataLst>
          </p:nvPr>
        </p:nvSpPr>
        <p:spPr>
          <a:xfrm>
            <a:off x="-36515" y="299958"/>
            <a:ext cx="9180511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Viewing of Modules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702415" y="13881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sz="36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Avoiding </a:t>
            </a: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Conflict with </a:t>
            </a:r>
            <a:r>
              <a:rPr lang="en-US" sz="36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the Family</a:t>
            </a: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4572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7411" y="1375223"/>
            <a:ext cx="8229583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maintain a degree of mutual respect and formality with the family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avoid conflicts with the care receiver’s family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lnSpc>
                <a:spcPct val="175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resolve conflicts with the care receiver’s family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6096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7" name="Picture 6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Avoiding Conflict with Family Members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3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18373"/>
            <a:ext cx="9144000" cy="687637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2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3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4.xml><?xml version="1.0" encoding="utf-8"?>
<p:tagLst xmlns:p="http://schemas.openxmlformats.org/presentationml/2006/main"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84&quot;/&gt;&lt;/object&gt;&lt;object type=&quot;3&quot; unique_id=&quot;10004&quot;&gt;&lt;property id=&quot;20148&quot; value=&quot;5&quot;/&gt;&lt;property id=&quot;20300&quot; value=&quot;Slide 2&quot;/&gt;&lt;property id=&quot;20307&quot; value=&quot;300&quot;/&gt;&lt;/object&gt;&lt;object type=&quot;3&quot; unique_id=&quot;10005&quot;&gt;&lt;property id=&quot;20148&quot; value=&quot;5&quot;/&gt;&lt;property id=&quot;20300&quot; value=&quot;Slide 3&quot;/&gt;&lt;property id=&quot;20307&quot; value=&quot;293&quot;/&gt;&lt;/object&gt;&lt;object type=&quot;3&quot; unique_id=&quot;10006&quot;&gt;&lt;property id=&quot;20148&quot; value=&quot;5&quot;/&gt;&lt;property id=&quot;20300&quot; value=&quot;Slide 4&quot;/&gt;&lt;property id=&quot;20307&quot; value=&quot;371&quot;/&gt;&lt;/object&gt;&lt;object type=&quot;3&quot; unique_id=&quot;10007&quot;&gt;&lt;property id=&quot;20148&quot; value=&quot;5&quot;/&gt;&lt;property id=&quot;20300&quot; value=&quot;Slide 5&quot;/&gt;&lt;property id=&quot;20307&quot; value=&quot;370&quot;/&gt;&lt;/object&gt;&lt;/object&gt;&lt;object type=&quot;8&quot; unique_id=&quot;10014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WPS Presentation</Application>
  <PresentationFormat>On-screen Show (4:3)</PresentationFormat>
  <Paragraphs>34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Helvetica</vt:lpstr>
      <vt:lpstr>Arial</vt:lpstr>
      <vt:lpstr>Helvetica Neue</vt:lpstr>
      <vt:lpstr>Microsoft YaHei</vt:lpstr>
      <vt:lpstr>Arial Unicode MS</vt:lpstr>
      <vt:lpstr>Calibri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Jitendra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IDEA</dc:creator>
  <cp:lastModifiedBy>Dell</cp:lastModifiedBy>
  <cp:revision>446</cp:revision>
  <dcterms:created xsi:type="dcterms:W3CDTF">2013-06-12T07:50:00Z</dcterms:created>
  <dcterms:modified xsi:type="dcterms:W3CDTF">2022-11-08T18:22:47Z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99374BC0C3184CA49BDBADCA886CC55A</vt:lpwstr>
  </property>
  <property fmtid="{D5CDD505-2E9C-101B-9397-08002B2CF9AE}" pid="3" name="KSOProductBuildVer">
    <vt:lpwstr>1033-11.2.0.11380</vt:lpwstr>
  </property>
</Properties>
</file>