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84" r:id="rId3"/>
    <p:sldId id="300" r:id="rId4"/>
    <p:sldId id="293" r:id="rId5"/>
    <p:sldId id="371" r:id="rId6"/>
    <p:sldId id="372" r:id="rId7"/>
    <p:sldId id="376" r:id="rId8"/>
    <p:sldId id="377" r:id="rId9"/>
    <p:sldId id="374" r:id="rId10"/>
    <p:sldId id="3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257" autoAdjust="0"/>
  </p:normalViewPr>
  <p:slideViewPr>
    <p:cSldViewPr>
      <p:cViewPr varScale="1">
        <p:scale>
          <a:sx n="64" d="100"/>
          <a:sy n="64" d="100"/>
        </p:scale>
        <p:origin x="19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3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  <a:pPr/>
              <a:t>12/17/2016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18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  <a:t>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0336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37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  <a:t>5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594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aseline="0" dirty="0"/>
              <a:t>Ask each class participant what do they do to calm themselves when they are very angry or frustrated. </a:t>
            </a:r>
          </a:p>
          <a:p>
            <a:endParaRPr lang="en-US" sz="1200" baseline="0" dirty="0"/>
          </a:p>
          <a:p>
            <a:r>
              <a:rPr lang="en-US" sz="1200" baseline="0" dirty="0"/>
              <a:t>The class participants should respond with ways they practice to calm themselves down when they experience extreme anger or frustration, such as leaving the situation for a while, going for a walk or a jog, writing a diary, etc.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4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B5F30-9B46-4155-984A-38DC4F3DCBC9}" type="datetimeFigureOut">
              <a:rPr lang="en-IN" smtClean="0"/>
              <a:t>17-12-2016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010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32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572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196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321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1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826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09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2" charset="0"/>
              </a:defRPr>
            </a:lvl1pPr>
          </a:lstStyle>
          <a:p>
            <a:fld id="{6CD3CDDF-2271-4801-961C-0CBD5B08E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017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011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24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46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37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45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6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74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5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2" charset="0"/>
              </a:defRPr>
            </a:lvl1pPr>
          </a:lstStyle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2" charset="0"/>
              </a:defRPr>
            </a:lvl1pPr>
          </a:lstStyle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2" charset="0"/>
              </a:defRPr>
            </a:lvl1pPr>
          </a:lstStyle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2" charset="0"/>
              </a:defRPr>
            </a:lvl1pPr>
          </a:lstStyle>
          <a:p>
            <a:fld id="{6CD3CDDF-2271-4801-961C-0CBD5B08EF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8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82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6" r:id="rId15"/>
    <p:sldLayoutId id="214748367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Self Development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8.2 </a:t>
            </a:r>
          </a:p>
        </p:txBody>
      </p:sp>
      <p:sp>
        <p:nvSpPr>
          <p:cNvPr id="8" name="Title Placeholder 1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6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Being Punctual</a:t>
            </a: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1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0"/>
    </mc:Choice>
    <mc:Fallback xmlns="">
      <p:transition spd="slow" advTm="5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533400" y="457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2" charset="0"/>
              </a:rPr>
              <a:t>In this module, you will learn about:</a:t>
            </a:r>
            <a:endParaRPr lang="en-US" sz="3000" dirty="0">
              <a:latin typeface="Helvetica" panose="020B0604020202020204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0836" y="1752600"/>
            <a:ext cx="822958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2" charset="0"/>
              </a:rPr>
              <a:t>Why is it important to be punctual to work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2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2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2" charset="0"/>
              </a:rPr>
              <a:t>What preparations should you make to be punctual</a:t>
            </a:r>
          </a:p>
        </p:txBody>
      </p:sp>
    </p:spTree>
    <p:extLst>
      <p:ext uri="{BB962C8B-B14F-4D97-AF65-F5344CB8AC3E}">
        <p14:creationId xmlns:p14="http://schemas.microsoft.com/office/powerpoint/2010/main" val="426873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2" charset="0"/>
                <a:cs typeface="Arial" panose="020B0604020202020204" pitchFamily="34" charset="0"/>
              </a:rPr>
              <a:t>Being Punctual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3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48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Developing Patience with an Elder</a:t>
            </a: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00"/>
    </mc:Choice>
    <mc:Fallback xmlns="">
      <p:transition spd="slow" advTm="5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5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550783" y="383344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2" charset="0"/>
              </a:rPr>
              <a:t>In this module, you will learn about:</a:t>
            </a:r>
            <a:endParaRPr lang="en-US" sz="3000" dirty="0">
              <a:latin typeface="Helvetica" panose="020B0604020202020204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0836" y="1752600"/>
            <a:ext cx="8229583" cy="2719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2" charset="0"/>
              </a:rPr>
              <a:t>The importance of patience for a caregiver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2" charset="0"/>
              </a:rPr>
              <a:t>The benefits of patience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2" charset="0"/>
              </a:rPr>
              <a:t>The ways to develop patience</a:t>
            </a:r>
          </a:p>
        </p:txBody>
      </p:sp>
    </p:spTree>
    <p:extLst>
      <p:ext uri="{BB962C8B-B14F-4D97-AF65-F5344CB8AC3E}">
        <p14:creationId xmlns:p14="http://schemas.microsoft.com/office/powerpoint/2010/main" val="19288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6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550783" y="383344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Helvetica" panose="020B0604020202020204" pitchFamily="2" charset="0"/>
              </a:rPr>
              <a:t>Pre-Module Activity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0889" y="3184323"/>
            <a:ext cx="8229583" cy="61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200000"/>
              </a:lnSpc>
            </a:pPr>
            <a:r>
              <a:rPr lang="en-US" sz="2000" dirty="0">
                <a:latin typeface="Helvetica" panose="020B0604020202020204" pitchFamily="2" charset="0"/>
              </a:rPr>
              <a:t>General Discussion</a:t>
            </a:r>
          </a:p>
        </p:txBody>
      </p:sp>
    </p:spTree>
    <p:extLst>
      <p:ext uri="{BB962C8B-B14F-4D97-AF65-F5344CB8AC3E}">
        <p14:creationId xmlns:p14="http://schemas.microsoft.com/office/powerpoint/2010/main" val="19171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2" charset="0"/>
                <a:cs typeface="Arial" panose="020B0604020202020204" pitchFamily="34" charset="0"/>
              </a:rPr>
              <a:t>Developing Patience with an Elder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68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  <p:extLst>
      <p:ext uri="{BB962C8B-B14F-4D97-AF65-F5344CB8AC3E}">
        <p14:creationId xmlns:p14="http://schemas.microsoft.com/office/powerpoint/2010/main" val="3084659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6176</TotalTime>
  <Words>371</Words>
  <Application>Microsoft Office PowerPoint</Application>
  <PresentationFormat>On-screen Show (4:3)</PresentationFormat>
  <Paragraphs>47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Helvetica</vt:lpstr>
      <vt:lpstr>Helvetica Neue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Jitendra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Suresh Shastry</cp:lastModifiedBy>
  <cp:revision>450</cp:revision>
  <dcterms:created xsi:type="dcterms:W3CDTF">2013-06-12T07:50:58Z</dcterms:created>
  <dcterms:modified xsi:type="dcterms:W3CDTF">2016-12-17T09:48:21Z</dcterms:modified>
</cp:coreProperties>
</file>