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2"/>
  </p:handoutMasterIdLst>
  <p:sldIdLst>
    <p:sldId id="284" r:id="rId4"/>
    <p:sldId id="300" r:id="rId5"/>
    <p:sldId id="293" r:id="rId7"/>
    <p:sldId id="379" r:id="rId8"/>
    <p:sldId id="316" r:id="rId9"/>
    <p:sldId id="317" r:id="rId10"/>
    <p:sldId id="378" r:id="rId11"/>
    <p:sldId id="330" r:id="rId12"/>
    <p:sldId id="331" r:id="rId13"/>
    <p:sldId id="332" r:id="rId14"/>
    <p:sldId id="361" r:id="rId15"/>
    <p:sldId id="362" r:id="rId16"/>
    <p:sldId id="363" r:id="rId17"/>
    <p:sldId id="347" r:id="rId18"/>
    <p:sldId id="345" r:id="rId19"/>
    <p:sldId id="346" r:id="rId20"/>
    <p:sldId id="3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7257" autoAdjust="0"/>
  </p:normalViewPr>
  <p:slideViewPr>
    <p:cSldViewPr>
      <p:cViewPr varScale="1">
        <p:scale>
          <a:sx n="64" d="100"/>
          <a:sy n="64" d="100"/>
        </p:scale>
        <p:origin x="19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Activities of Daily Living – Personal Care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8.3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Incontinence &amp; Toileting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Changing Adult Diapers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2765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11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72682"/>
            <a:ext cx="82870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Why do elders need diapers and what are the advantages of adult diapers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convince the elder to use an adult diaper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change adult diapers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5600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Changing Adult Diapers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Helping the Elder take Stool &amp; Urine Samples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2286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600200"/>
            <a:ext cx="82870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methods of taking stool and urine samples at home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precautions for taking each type of sample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97200"/>
            <a:ext cx="8763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1000" y="3240201"/>
            <a:ext cx="8458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Helping the Elder take Stool &amp; Urine Samples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Toilet Assistance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9495" y="1750525"/>
            <a:ext cx="82295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/>
              <a:t>The important considerations while providing toilet assistance to an elder</a:t>
            </a:r>
            <a:endParaRPr lang="en-US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/>
              <a:t>The steps to provide toilet assistance to an elder</a:t>
            </a:r>
            <a:endParaRPr lang="en-US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/>
              <a:t>The hygiene considerations while providing toilet assistance to an elder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0825" y="2841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Toilet Assistance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Bed Toileting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676436" y="3048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32" y="1876807"/>
            <a:ext cx="8515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equipment required for bed toileting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for bed toileting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hygiene considerations while providing bed toileting support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Bed Toileting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Incontinence &amp; Toileting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81200"/>
            <a:ext cx="82870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to provide hygiene with incontinence and toileting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steps to provide catheter care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3528</Words>
  <Application>WPS Presentation</Application>
  <PresentationFormat>On-screen Show (4:3)</PresentationFormat>
  <Paragraphs>148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505</cp:revision>
  <dcterms:created xsi:type="dcterms:W3CDTF">2013-06-12T07:50:00Z</dcterms:created>
  <dcterms:modified xsi:type="dcterms:W3CDTF">2023-03-26T14:07:49Z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09CC2790C8C94BE6BC8D8ED9E6929012</vt:lpwstr>
  </property>
  <property fmtid="{D5CDD505-2E9C-101B-9397-08002B2CF9AE}" pid="3" name="KSOProductBuildVer">
    <vt:lpwstr>1033-11.2.0.11516</vt:lpwstr>
  </property>
</Properties>
</file>