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19"/>
  </p:handoutMasterIdLst>
  <p:sldIdLst>
    <p:sldId id="284" r:id="rId4"/>
    <p:sldId id="300" r:id="rId5"/>
    <p:sldId id="293" r:id="rId7"/>
    <p:sldId id="371" r:id="rId8"/>
    <p:sldId id="372" r:id="rId9"/>
    <p:sldId id="376" r:id="rId10"/>
    <p:sldId id="377" r:id="rId11"/>
    <p:sldId id="378" r:id="rId12"/>
    <p:sldId id="374" r:id="rId13"/>
    <p:sldId id="383" r:id="rId14"/>
    <p:sldId id="380" r:id="rId15"/>
    <p:sldId id="381" r:id="rId16"/>
    <p:sldId id="384" r:id="rId17"/>
    <p:sldId id="370" r:id="rId18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Mental Health and Wellbeing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9.2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Various types of Exercise for an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Precautions with Exercise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83" y="1905000"/>
            <a:ext cx="822958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essential items of an elder’s exercise kit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precautions to take when the elder is exercising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way in which an elder’s body reacts to exercising</a:t>
            </a:r>
            <a:endParaRPr lang="en-US" sz="30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Precautions with Exercise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Identifying &amp; Handling Dementia 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0836" y="1752600"/>
            <a:ext cx="82295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What is dementia</a:t>
            </a:r>
            <a:endParaRPr lang="en-US" sz="2000" dirty="0">
              <a:latin typeface="Helvetica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The symptoms of early stage of dementia</a:t>
            </a:r>
            <a:endParaRPr lang="en-US" sz="2000" dirty="0">
              <a:latin typeface="Helvetica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How elders react with the onset of dementia</a:t>
            </a:r>
            <a:endParaRPr lang="en-US" sz="2000" dirty="0">
              <a:latin typeface="Helvetica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The symptoms of severe dementia</a:t>
            </a:r>
            <a:endParaRPr lang="en-US" sz="2000" dirty="0">
              <a:latin typeface="Helvetica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 panose="020B0604020202020204" pitchFamily="34" charset="0"/>
              </a:rPr>
              <a:t>How you should react while taking care of a person with dementia</a:t>
            </a:r>
            <a:endParaRPr lang="en-US" sz="2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797200"/>
            <a:ext cx="8668072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41416" y="3276834"/>
            <a:ext cx="80009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Identifying &amp; Handling Dementia in Elders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Importance of Exercise for an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4794" y="1219200"/>
            <a:ext cx="82295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exercise is related to joint movement and functioning of organs in an elder’s body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ill effects of lack of exercise on an elder’s body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benefits of exercising for an elder</a:t>
            </a:r>
            <a:endParaRPr lang="en-US" sz="3000" b="1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6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5" name="Picture 14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Importance of Exercise for an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Various types of Exercise for an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itle 3"/>
          <p:cNvSpPr txBox="1"/>
          <p:nvPr/>
        </p:nvSpPr>
        <p:spPr>
          <a:xfrm>
            <a:off x="550783" y="383344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783" y="1752600"/>
            <a:ext cx="822958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exercises suitable for independent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exercises suitable for partially dependent elders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The exercises suitable for fully dependent elders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1&quot;/&gt;&lt;/object&gt;&lt;object type=&quot;3&quot; unique_id=&quot;10007&quot;&gt;&lt;property id=&quot;20148&quot; value=&quot;5&quot;/&gt;&lt;property id=&quot;20300&quot; value=&quot;Slide 5&quot;/&gt;&lt;property id=&quot;20307&quot; value=&quot;372&quot;/&gt;&lt;/object&gt;&lt;object type=&quot;3&quot; unique_id=&quot;10008&quot;&gt;&lt;property id=&quot;20148&quot; value=&quot;5&quot;/&gt;&lt;property id=&quot;20300&quot; value=&quot;Slide 6&quot;/&gt;&lt;property id=&quot;20307&quot; value=&quot;376&quot;/&gt;&lt;/object&gt;&lt;object type=&quot;3&quot; unique_id=&quot;10009&quot;&gt;&lt;property id=&quot;20148&quot; value=&quot;5&quot;/&gt;&lt;property id=&quot;20300&quot; value=&quot;Slide 7&quot;/&gt;&lt;property id=&quot;20307&quot; value=&quot;377&quot;/&gt;&lt;/object&gt;&lt;object type=&quot;3&quot; unique_id=&quot;10010&quot;&gt;&lt;property id=&quot;20148&quot; value=&quot;5&quot;/&gt;&lt;property id=&quot;20300&quot; value=&quot;Slide 8&quot;/&gt;&lt;property id=&quot;20307&quot; value=&quot;378&quot;/&gt;&lt;/object&gt;&lt;object type=&quot;3&quot; unique_id=&quot;10011&quot;&gt;&lt;property id=&quot;20148&quot; value=&quot;5&quot;/&gt;&lt;property id=&quot;20300&quot; value=&quot;Slide 9&quot;/&gt;&lt;property id=&quot;20307&quot; value=&quot;374&quot;/&gt;&lt;/object&gt;&lt;object type=&quot;3&quot; unique_id=&quot;10012&quot;&gt;&lt;property id=&quot;20148&quot; value=&quot;5&quot;/&gt;&lt;property id=&quot;20300&quot; value=&quot;Slide 10&quot;/&gt;&lt;property id=&quot;20307&quot; value=&quot;383&quot;/&gt;&lt;/object&gt;&lt;object type=&quot;3&quot; unique_id=&quot;10013&quot;&gt;&lt;property id=&quot;20148&quot; value=&quot;5&quot;/&gt;&lt;property id=&quot;20300&quot; value=&quot;Slide 11&quot;/&gt;&lt;property id=&quot;20307&quot; value=&quot;380&quot;/&gt;&lt;/object&gt;&lt;object type=&quot;3&quot; unique_id=&quot;10014&quot;&gt;&lt;property id=&quot;20148&quot; value=&quot;5&quot;/&gt;&lt;property id=&quot;20300&quot; value=&quot;Slide 12&quot;/&gt;&lt;property id=&quot;20307&quot; value=&quot;381&quot;/&gt;&lt;/object&gt;&lt;object type=&quot;3&quot; unique_id=&quot;10015&quot;&gt;&lt;property id=&quot;20148&quot; value=&quot;5&quot;/&gt;&lt;property id=&quot;20300&quot; value=&quot;Slide 13&quot;/&gt;&lt;property id=&quot;20307&quot; value=&quot;384&quot;/&gt;&lt;/object&gt;&lt;object type=&quot;3&quot; unique_id=&quot;10016&quot;&gt;&lt;property id=&quot;20148&quot; value=&quot;5&quot;/&gt;&lt;property id=&quot;20300&quot; value=&quot;Slide 14&quot;/&gt;&lt;property id=&quot;20307&quot; value=&quot;370&quot;/&gt;&lt;/object&gt;&lt;/object&gt;&lt;object type=&quot;8&quot; unique_id=&quot;1003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3010</Words>
  <Application>WPS Presentation</Application>
  <PresentationFormat>On-screen Show (4:3)</PresentationFormat>
  <Paragraphs>112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466</cp:revision>
  <dcterms:created xsi:type="dcterms:W3CDTF">2013-06-12T07:50:00Z</dcterms:created>
  <dcterms:modified xsi:type="dcterms:W3CDTF">2023-03-26T14:12:46Z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42534AC6518F43B58819ABCC2DB5E488</vt:lpwstr>
  </property>
  <property fmtid="{D5CDD505-2E9C-101B-9397-08002B2CF9AE}" pid="3" name="KSOProductBuildVer">
    <vt:lpwstr>1033-11.2.0.11516</vt:lpwstr>
  </property>
</Properties>
</file>