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Services Support Course: Communication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ISCED UNIT CODE: 0031 541 02B / 0031 441 02B</a:t>
            </a:r>
          </a:p>
          <a:p>
            <a:r>
              <a:t>TVET CDACC UNIT CODE: …CU/…/BC/02/6/B / …/CU/…/BC/02/5/B</a:t>
            </a:r>
          </a:p>
          <a:p>
            <a:r>
              <a:t>Duration: 40 hours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4: Detailed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Various Oral Communication Pathways:</a:t>
            </a:r>
          </a:p>
          <a:p>
            <a:r>
              <a:t>- Formal Pathways, Informal Pathways.</a:t>
            </a:r>
          </a:p>
          <a:p>
            <a:r>
              <a:t>- Example: Leading a staff meeting.</a:t>
            </a:r>
          </a:p>
          <a:p>
            <a:endParaRPr/>
          </a:p>
          <a:p>
            <a:r>
              <a:t>2. Techniques for Effective Questioning:</a:t>
            </a:r>
          </a:p>
          <a:p>
            <a:r>
              <a:t>- Open-Ended Questions, Closed-Ended Questions, Probing Questions.</a:t>
            </a:r>
          </a:p>
          <a:p>
            <a:r>
              <a:t>- Example: Asking a patient open-ended questions to understand symptoms.</a:t>
            </a:r>
          </a:p>
          <a:p>
            <a:endParaRPr/>
          </a:p>
          <a:p>
            <a:r>
              <a:t>3. Understanding and Practicing Workplace Etiquette:</a:t>
            </a:r>
          </a:p>
          <a:p>
            <a:r>
              <a:t>- Respectful Communication, Timeliness, Confidentiality.</a:t>
            </a:r>
          </a:p>
          <a:p>
            <a:r>
              <a:t>- Example: Addressing colleagues respectfully, maintaining confidentiality.</a:t>
            </a:r>
          </a:p>
          <a:p>
            <a:endParaRPr/>
          </a:p>
          <a:p>
            <a:r>
              <a:t>4. Active Listening Skills:</a:t>
            </a:r>
          </a:p>
          <a:p>
            <a:r>
              <a:t>- Focus, Feedback, Avoiding Interruptions.</a:t>
            </a:r>
          </a:p>
          <a:p>
            <a:r>
              <a:t>- Example: A doctor actively listening to a patient's concerns.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5: Apply Group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Establishing Rapport in Group Settings</a:t>
            </a:r>
          </a:p>
          <a:p>
            <a:r>
              <a:t>2. Facilitating Issue Resolution</a:t>
            </a:r>
          </a:p>
          <a:p>
            <a:r>
              <a:t>3. Developing Actionable Plans within Groups</a:t>
            </a:r>
          </a:p>
          <a:p>
            <a:r>
              <a:t>4. Techniques for Organizing Group Discussions</a:t>
            </a:r>
          </a:p>
          <a:p>
            <a:r>
              <a:t>5. Managing Turn-Taking in Conversations</a:t>
            </a:r>
          </a:p>
          <a:p>
            <a:r>
              <a:t>6. Conflict Resolution Strategies</a:t>
            </a:r>
          </a:p>
          <a:p>
            <a:r>
              <a:t>7. Importance of Teamwork in Communication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5: Detailed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Establishing Rapport in Group Settings:</a:t>
            </a:r>
          </a:p>
          <a:p>
            <a:r>
              <a:t>- Building Trust, Open Communication.</a:t>
            </a:r>
          </a:p>
          <a:p>
            <a:r>
              <a:t>- Example: Facilitating a team meeting.</a:t>
            </a:r>
          </a:p>
          <a:p>
            <a:endParaRPr/>
          </a:p>
          <a:p>
            <a:r>
              <a:t>2. Facilitating Issue Resolution:</a:t>
            </a:r>
          </a:p>
          <a:p>
            <a:r>
              <a:t>- Identifying the Issue, Mediating Discussions.</a:t>
            </a:r>
          </a:p>
          <a:p>
            <a:r>
              <a:t>- Example: Mediating a discussion between team members.</a:t>
            </a:r>
          </a:p>
          <a:p>
            <a:endParaRPr/>
          </a:p>
          <a:p>
            <a:r>
              <a:t>3. Developing Actionable Plans within Groups:</a:t>
            </a:r>
          </a:p>
          <a:p>
            <a:r>
              <a:t>- Setting clear objectives, Assigning roles, and responsibilities.</a:t>
            </a:r>
          </a:p>
          <a:p>
            <a:endParaRPr/>
          </a:p>
          <a:p>
            <a:r>
              <a:t>4. Techniques for Organizing Group Discussions:</a:t>
            </a:r>
          </a:p>
          <a:p>
            <a:r>
              <a:t>- Preparing an agenda, Encouraging participation.</a:t>
            </a:r>
          </a:p>
          <a:p>
            <a:endParaRPr/>
          </a:p>
          <a:p>
            <a:r>
              <a:t>5. Managing Turn-Taking in Conversations:</a:t>
            </a:r>
          </a:p>
          <a:p>
            <a:r>
              <a:t>- Ensuring everyone has a chance to speak, Managing interruptions.</a:t>
            </a:r>
          </a:p>
          <a:p>
            <a:endParaRPr/>
          </a:p>
          <a:p>
            <a:r>
              <a:t>6. Conflict Resolution Strategies:</a:t>
            </a:r>
          </a:p>
          <a:p>
            <a:r>
              <a:t>- Active listening, Seeking common ground.</a:t>
            </a:r>
          </a:p>
          <a:p>
            <a:endParaRPr/>
          </a:p>
          <a:p>
            <a:r>
              <a:t>7. Importance of Teamwork in Communication:</a:t>
            </a:r>
          </a:p>
          <a:p>
            <a:r>
              <a:t>- Collaboration, Mutual respect.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unit equips learners in health services support with the competencies necessary to effectively apply communication skills in various contexts. The focus is on communication channels, written, non-verbal, oral, and group communication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1: Apply Communication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Understanding the Communication Process</a:t>
            </a:r>
          </a:p>
          <a:p>
            <a:r>
              <a:t>2. Principles of Effective Communication</a:t>
            </a:r>
          </a:p>
          <a:p>
            <a:r>
              <a:t>3. Exploring Communication Channels, Mediums, and Modes</a:t>
            </a:r>
          </a:p>
          <a:p>
            <a:r>
              <a:t>4. Factors Influencing the Choice of Communication Channels</a:t>
            </a:r>
          </a:p>
          <a:p>
            <a:r>
              <a:t>5. Identifying Barriers to Effective Communication</a:t>
            </a:r>
          </a:p>
          <a:p>
            <a:r>
              <a:t>6. Communication Flow and Patterns in Organizations</a:t>
            </a:r>
          </a:p>
          <a:p>
            <a:r>
              <a:t>7. Sourcing Relevant Information</a:t>
            </a:r>
          </a:p>
          <a:p>
            <a:r>
              <a:t>8. Adhering to Organizational Communication Policies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1: Detailed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Understanding the Communication Process:</a:t>
            </a:r>
          </a:p>
          <a:p>
            <a:r>
              <a:t>- Definition: Communication is the process of exchanging information between individuals or groups.</a:t>
            </a:r>
          </a:p>
          <a:p>
            <a:r>
              <a:t>- Key Components: Sender, Message, Channel, Receiver, Feedback.</a:t>
            </a:r>
          </a:p>
          <a:p>
            <a:r>
              <a:t>- Example: A nurse instructing a patient on post-surgery care.</a:t>
            </a:r>
          </a:p>
          <a:p>
            <a:endParaRPr/>
          </a:p>
          <a:p>
            <a:r>
              <a:t>2. Principles of Effective Communication:</a:t>
            </a:r>
          </a:p>
          <a:p>
            <a:r>
              <a:t>- Clarity, Conciseness, Consistency, Feedback, Empathy.</a:t>
            </a:r>
          </a:p>
          <a:p>
            <a:r>
              <a:t>- Example: A health professional explaining a treatment plan clearly.</a:t>
            </a:r>
          </a:p>
          <a:p>
            <a:endParaRPr/>
          </a:p>
          <a:p>
            <a:r>
              <a:t>3. Exploring Communication Channels, Mediums, and Modes:</a:t>
            </a:r>
          </a:p>
          <a:p>
            <a:r>
              <a:t>- Channels: Face-to-face, telephone, email, reports, social media.</a:t>
            </a:r>
          </a:p>
          <a:p>
            <a:r>
              <a:t>- Example: A hospital may use different communication channels.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2: Apply Written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Different Types of Written Communication</a:t>
            </a:r>
          </a:p>
          <a:p>
            <a:r>
              <a:t>2. Key Elements of Effective Communication</a:t>
            </a:r>
          </a:p>
          <a:p>
            <a:r>
              <a:t>3. Organizational Requirements for Written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2: Detailed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Different Types of Written Communication:</a:t>
            </a:r>
          </a:p>
          <a:p>
            <a:r>
              <a:t>- Formal Writing, Informal Writing, Technical Writing.</a:t>
            </a:r>
          </a:p>
          <a:p>
            <a:r>
              <a:t>- Example: Writing a patient discharge summary.</a:t>
            </a:r>
          </a:p>
          <a:p>
            <a:endParaRPr/>
          </a:p>
          <a:p>
            <a:r>
              <a:t>2. Key Elements of Effective Communication:</a:t>
            </a:r>
          </a:p>
          <a:p>
            <a:r>
              <a:t>- Purpose, Audience, Tone, Clarity and Precision, Structure.</a:t>
            </a:r>
          </a:p>
          <a:p>
            <a:r>
              <a:t>- Example: Drafting an incident report that is well-structured.</a:t>
            </a:r>
          </a:p>
          <a:p>
            <a:endParaRPr/>
          </a:p>
          <a:p>
            <a:r>
              <a:t>3. Organizational Requirements for Written Communication:</a:t>
            </a:r>
          </a:p>
          <a:p>
            <a:r>
              <a:t>- Templates, Documentation Standards, Confidentiality.</a:t>
            </a:r>
          </a:p>
          <a:p>
            <a:r>
              <a:t>- Example: Following the hospital’s template for documentation.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3: Apply Non-Verbal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Effective Use of Body Language and Gestures</a:t>
            </a:r>
          </a:p>
          <a:p>
            <a:r>
              <a:t>2. Importance of Body Posture in Communication</a:t>
            </a:r>
          </a:p>
          <a:p>
            <a:r>
              <a:t>3. Adhering to Workplace Dressing Codes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3: Detailed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Effective Use of Body Language and Gestures:</a:t>
            </a:r>
          </a:p>
          <a:p>
            <a:r>
              <a:t>- Body Language: Posture, eye contact, facial expressions, hand movements.</a:t>
            </a:r>
          </a:p>
          <a:p>
            <a:r>
              <a:t>- Example: A nurse using a calm tone and open posture.</a:t>
            </a:r>
          </a:p>
          <a:p>
            <a:endParaRPr/>
          </a:p>
          <a:p>
            <a:r>
              <a:t>2. Importance of Body Posture in Communication:</a:t>
            </a:r>
          </a:p>
          <a:p>
            <a:r>
              <a:t>- Open Posture, Closed Posture.</a:t>
            </a:r>
          </a:p>
          <a:p>
            <a:r>
              <a:t>- Example: Sitting with an open posture when discussing sensitive issues.</a:t>
            </a:r>
          </a:p>
          <a:p>
            <a:endParaRPr/>
          </a:p>
          <a:p>
            <a:r>
              <a:t>3. Adhering to Workplace Dressing Codes:</a:t>
            </a:r>
          </a:p>
          <a:p>
            <a:r>
              <a:t>- Professional Appearance, Cultural Sensitivity.</a:t>
            </a:r>
          </a:p>
          <a:p>
            <a:r>
              <a:t>- Example: Wearing the correct uniform, adhering to the dress code.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 4: Apply Oral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Various Oral Communication Pathways</a:t>
            </a:r>
          </a:p>
          <a:p>
            <a:r>
              <a:t>2. Techniques for Effective Questioning</a:t>
            </a:r>
          </a:p>
          <a:p>
            <a:r>
              <a:t>3. Understanding and Practicing Workplace Etiquette</a:t>
            </a:r>
          </a:p>
          <a:p>
            <a:r>
              <a:t>4. Active Listening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852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Health Services Support Course: Communication Skills</vt:lpstr>
      <vt:lpstr>Unit Description</vt:lpstr>
      <vt:lpstr>Learning Outcome 1: Apply Communication Channels</vt:lpstr>
      <vt:lpstr>Learning Outcome 1: Detailed Content</vt:lpstr>
      <vt:lpstr>Learning Outcome 2: Apply Written Communication Skills</vt:lpstr>
      <vt:lpstr>Learning Outcome 2: Detailed Content</vt:lpstr>
      <vt:lpstr>Learning Outcome 3: Apply Non-Verbal Communication Skills</vt:lpstr>
      <vt:lpstr>Learning Outcome 3: Detailed Content</vt:lpstr>
      <vt:lpstr>Learning Outcome 4: Apply Oral Communication Skills</vt:lpstr>
      <vt:lpstr>Learning Outcome 4: Detailed Content</vt:lpstr>
      <vt:lpstr>Learning Outcome 5: Apply Group Communication Skills</vt:lpstr>
      <vt:lpstr>Learning Outcome 5: Detailed Content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Services Support Course: Communication Skills</dc:title>
  <dc:subject/>
  <dc:creator>Isaiah CD</dc:creator>
  <cp:keywords/>
  <dc:description>generated using python-pptx</dc:description>
  <cp:lastModifiedBy>Isaiah CD</cp:lastModifiedBy>
  <cp:revision>1</cp:revision>
  <dcterms:created xsi:type="dcterms:W3CDTF">2013-01-27T09:14:16Z</dcterms:created>
  <dcterms:modified xsi:type="dcterms:W3CDTF">2024-09-04T11:43:54Z</dcterms:modified>
  <cp:category/>
</cp:coreProperties>
</file>