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59" r:id="rId3"/>
    <p:sldId id="258" r:id="rId4"/>
    <p:sldId id="260" r:id="rId5"/>
    <p:sldId id="261" r:id="rId6"/>
    <p:sldId id="262" r:id="rId7"/>
    <p:sldId id="263" r:id="rId8"/>
    <p:sldId id="264" r:id="rId9"/>
    <p:sldId id="265" r:id="rId10"/>
    <p:sldId id="266" r:id="rId11"/>
    <p:sldId id="274" r:id="rId12"/>
    <p:sldId id="267" r:id="rId13"/>
    <p:sldId id="268" r:id="rId14"/>
    <p:sldId id="269" r:id="rId15"/>
    <p:sldId id="272" r:id="rId16"/>
    <p:sldId id="270" r:id="rId17"/>
    <p:sldId id="275" r:id="rId18"/>
    <p:sldId id="276" r:id="rId19"/>
    <p:sldId id="277" r:id="rId20"/>
    <p:sldId id="278" r:id="rId21"/>
    <p:sldId id="279" r:id="rId22"/>
    <p:sldId id="280" r:id="rId23"/>
    <p:sldId id="281" r:id="rId24"/>
    <p:sldId id="282" r:id="rId25"/>
    <p:sldId id="283"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1" Type="http://schemas.openxmlformats.org/officeDocument/2006/relationships/hyperlink" Target="https://nurseslabs.com/fear/"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1" Type="http://schemas.openxmlformats.org/officeDocument/2006/relationships/hyperlink" Target="https://nurseslabs.com/fear/"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52141F-D687-40B2-88A9-BBD97D71BABD}"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8EF931A5-318E-4797-839B-4399889AA825}">
      <dgm:prSet/>
      <dgm:spPr/>
      <dgm:t>
        <a:bodyPr/>
        <a:lstStyle/>
        <a:p>
          <a:r>
            <a:rPr lang="en-GB"/>
            <a:t>Cardiac diseases </a:t>
          </a:r>
          <a:endParaRPr lang="en-US"/>
        </a:p>
      </dgm:t>
    </dgm:pt>
    <dgm:pt modelId="{F17C9845-B558-4848-9C86-0E3BFBBBEC53}" type="parTrans" cxnId="{0586B1C1-D6FC-4B31-993A-5E704EA17507}">
      <dgm:prSet/>
      <dgm:spPr/>
      <dgm:t>
        <a:bodyPr/>
        <a:lstStyle/>
        <a:p>
          <a:endParaRPr lang="en-US"/>
        </a:p>
      </dgm:t>
    </dgm:pt>
    <dgm:pt modelId="{B8086BA9-AF9A-4981-8091-EA2F909032C4}" type="sibTrans" cxnId="{0586B1C1-D6FC-4B31-993A-5E704EA17507}">
      <dgm:prSet/>
      <dgm:spPr/>
      <dgm:t>
        <a:bodyPr/>
        <a:lstStyle/>
        <a:p>
          <a:endParaRPr lang="en-US"/>
        </a:p>
      </dgm:t>
    </dgm:pt>
    <dgm:pt modelId="{1A51FE8D-9E09-45A0-8194-55ED39C1C052}">
      <dgm:prSet/>
      <dgm:spPr/>
      <dgm:t>
        <a:bodyPr/>
        <a:lstStyle/>
        <a:p>
          <a:r>
            <a:rPr lang="en-GB"/>
            <a:t>Lung conditions</a:t>
          </a:r>
          <a:endParaRPr lang="en-US"/>
        </a:p>
      </dgm:t>
    </dgm:pt>
    <dgm:pt modelId="{733A7921-E915-46F7-8DDA-556AF4284403}" type="parTrans" cxnId="{72B5824A-ABD6-4FC2-B15F-78D0C1512907}">
      <dgm:prSet/>
      <dgm:spPr/>
      <dgm:t>
        <a:bodyPr/>
        <a:lstStyle/>
        <a:p>
          <a:endParaRPr lang="en-US"/>
        </a:p>
      </dgm:t>
    </dgm:pt>
    <dgm:pt modelId="{247F81CC-D247-4581-8DFA-E8AB8E48DA23}" type="sibTrans" cxnId="{72B5824A-ABD6-4FC2-B15F-78D0C1512907}">
      <dgm:prSet/>
      <dgm:spPr/>
      <dgm:t>
        <a:bodyPr/>
        <a:lstStyle/>
        <a:p>
          <a:endParaRPr lang="en-US"/>
        </a:p>
      </dgm:t>
    </dgm:pt>
    <dgm:pt modelId="{588F0965-C320-4D7B-B3AB-C738834F9458}">
      <dgm:prSet/>
      <dgm:spPr/>
      <dgm:t>
        <a:bodyPr/>
        <a:lstStyle/>
        <a:p>
          <a:r>
            <a:rPr lang="en-GB"/>
            <a:t>Dementia, stroke</a:t>
          </a:r>
          <a:endParaRPr lang="en-US"/>
        </a:p>
      </dgm:t>
    </dgm:pt>
    <dgm:pt modelId="{C91A0DF3-2423-4B50-B0C1-B4D714819266}" type="parTrans" cxnId="{B4556614-C6E3-4BED-A6EA-A932EB7613E6}">
      <dgm:prSet/>
      <dgm:spPr/>
      <dgm:t>
        <a:bodyPr/>
        <a:lstStyle/>
        <a:p>
          <a:endParaRPr lang="en-US"/>
        </a:p>
      </dgm:t>
    </dgm:pt>
    <dgm:pt modelId="{528FC2B8-2D98-4245-BE76-E70EF4657E7C}" type="sibTrans" cxnId="{B4556614-C6E3-4BED-A6EA-A932EB7613E6}">
      <dgm:prSet/>
      <dgm:spPr/>
      <dgm:t>
        <a:bodyPr/>
        <a:lstStyle/>
        <a:p>
          <a:endParaRPr lang="en-US"/>
        </a:p>
      </dgm:t>
    </dgm:pt>
    <dgm:pt modelId="{E07B78A3-1250-45D7-86C3-7874B9338537}">
      <dgm:prSet/>
      <dgm:spPr/>
      <dgm:t>
        <a:bodyPr/>
        <a:lstStyle/>
        <a:p>
          <a:r>
            <a:rPr lang="en-GB"/>
            <a:t>Diabetes</a:t>
          </a:r>
          <a:endParaRPr lang="en-US"/>
        </a:p>
      </dgm:t>
    </dgm:pt>
    <dgm:pt modelId="{53321388-D44B-4690-9E2B-74F044495EF5}" type="parTrans" cxnId="{6EB1C9CF-3381-4B16-8848-D91BDBAA55F8}">
      <dgm:prSet/>
      <dgm:spPr/>
      <dgm:t>
        <a:bodyPr/>
        <a:lstStyle/>
        <a:p>
          <a:endParaRPr lang="en-US"/>
        </a:p>
      </dgm:t>
    </dgm:pt>
    <dgm:pt modelId="{32B11798-AAC1-4F5E-99FB-7562A06DF2D4}" type="sibTrans" cxnId="{6EB1C9CF-3381-4B16-8848-D91BDBAA55F8}">
      <dgm:prSet/>
      <dgm:spPr/>
      <dgm:t>
        <a:bodyPr/>
        <a:lstStyle/>
        <a:p>
          <a:endParaRPr lang="en-US"/>
        </a:p>
      </dgm:t>
    </dgm:pt>
    <dgm:pt modelId="{27634654-150B-4F1A-93F5-28A3563F691D}">
      <dgm:prSet/>
      <dgm:spPr/>
      <dgm:t>
        <a:bodyPr/>
        <a:lstStyle/>
        <a:p>
          <a:r>
            <a:rPr lang="en-GB"/>
            <a:t>Arthritis</a:t>
          </a:r>
          <a:endParaRPr lang="en-US"/>
        </a:p>
      </dgm:t>
    </dgm:pt>
    <dgm:pt modelId="{0C041E20-9BDC-4904-BCFC-A76B2230AF76}" type="parTrans" cxnId="{0222BD75-F9E1-41A3-836F-7B5DE9275D8D}">
      <dgm:prSet/>
      <dgm:spPr/>
      <dgm:t>
        <a:bodyPr/>
        <a:lstStyle/>
        <a:p>
          <a:endParaRPr lang="en-US"/>
        </a:p>
      </dgm:t>
    </dgm:pt>
    <dgm:pt modelId="{6A7EB85D-DE26-4CD3-B81C-3CEABA98C201}" type="sibTrans" cxnId="{0222BD75-F9E1-41A3-836F-7B5DE9275D8D}">
      <dgm:prSet/>
      <dgm:spPr/>
      <dgm:t>
        <a:bodyPr/>
        <a:lstStyle/>
        <a:p>
          <a:endParaRPr lang="en-US"/>
        </a:p>
      </dgm:t>
    </dgm:pt>
    <dgm:pt modelId="{12354A48-F375-4463-9314-0D7D19E2EEED}">
      <dgm:prSet/>
      <dgm:spPr/>
      <dgm:t>
        <a:bodyPr/>
        <a:lstStyle/>
        <a:p>
          <a:r>
            <a:rPr lang="en-GB"/>
            <a:t>Prostate cancer</a:t>
          </a:r>
          <a:endParaRPr lang="en-US"/>
        </a:p>
      </dgm:t>
    </dgm:pt>
    <dgm:pt modelId="{8C1ADA45-16FA-4393-B26F-301D1A323804}" type="parTrans" cxnId="{2C2C38A0-8A72-4DD9-966C-218FFA022F87}">
      <dgm:prSet/>
      <dgm:spPr/>
      <dgm:t>
        <a:bodyPr/>
        <a:lstStyle/>
        <a:p>
          <a:endParaRPr lang="en-US"/>
        </a:p>
      </dgm:t>
    </dgm:pt>
    <dgm:pt modelId="{235F003A-3CAC-4580-A67D-0993DF96A658}" type="sibTrans" cxnId="{2C2C38A0-8A72-4DD9-966C-218FFA022F87}">
      <dgm:prSet/>
      <dgm:spPr/>
      <dgm:t>
        <a:bodyPr/>
        <a:lstStyle/>
        <a:p>
          <a:endParaRPr lang="en-US"/>
        </a:p>
      </dgm:t>
    </dgm:pt>
    <dgm:pt modelId="{22C2ED0E-CC97-417E-88F6-04C693D85BFB}">
      <dgm:prSet/>
      <dgm:spPr/>
      <dgm:t>
        <a:bodyPr/>
        <a:lstStyle/>
        <a:p>
          <a:r>
            <a:rPr lang="en-GB"/>
            <a:t>Kidney diseases</a:t>
          </a:r>
          <a:endParaRPr lang="en-US"/>
        </a:p>
      </dgm:t>
    </dgm:pt>
    <dgm:pt modelId="{4567D6DD-947F-4648-9CF1-ED53D0AF8927}" type="parTrans" cxnId="{39728DFD-4518-42F7-A3BC-06884C2D5A18}">
      <dgm:prSet/>
      <dgm:spPr/>
      <dgm:t>
        <a:bodyPr/>
        <a:lstStyle/>
        <a:p>
          <a:endParaRPr lang="en-US"/>
        </a:p>
      </dgm:t>
    </dgm:pt>
    <dgm:pt modelId="{32796EAA-4F25-4DE3-A06D-1A080B6D7513}" type="sibTrans" cxnId="{39728DFD-4518-42F7-A3BC-06884C2D5A18}">
      <dgm:prSet/>
      <dgm:spPr/>
      <dgm:t>
        <a:bodyPr/>
        <a:lstStyle/>
        <a:p>
          <a:endParaRPr lang="en-US"/>
        </a:p>
      </dgm:t>
    </dgm:pt>
    <dgm:pt modelId="{523401CF-F4AB-4BB0-88D5-F02D01530C26}">
      <dgm:prSet/>
      <dgm:spPr/>
      <dgm:t>
        <a:bodyPr/>
        <a:lstStyle/>
        <a:p>
          <a:r>
            <a:rPr lang="en-GB"/>
            <a:t>Others-Cancer, menopause </a:t>
          </a:r>
          <a:endParaRPr lang="en-US"/>
        </a:p>
      </dgm:t>
    </dgm:pt>
    <dgm:pt modelId="{F6173C56-01A3-4281-8490-1CC0C58AFE51}" type="parTrans" cxnId="{7CBAED47-621D-4CF3-9E63-1314078A1750}">
      <dgm:prSet/>
      <dgm:spPr/>
      <dgm:t>
        <a:bodyPr/>
        <a:lstStyle/>
        <a:p>
          <a:endParaRPr lang="en-US"/>
        </a:p>
      </dgm:t>
    </dgm:pt>
    <dgm:pt modelId="{35F82C0B-04FC-4B06-AEFA-76211FFB6FE8}" type="sibTrans" cxnId="{7CBAED47-621D-4CF3-9E63-1314078A1750}">
      <dgm:prSet/>
      <dgm:spPr/>
      <dgm:t>
        <a:bodyPr/>
        <a:lstStyle/>
        <a:p>
          <a:endParaRPr lang="en-US"/>
        </a:p>
      </dgm:t>
    </dgm:pt>
    <dgm:pt modelId="{E3067613-464C-49F8-B198-1F3898DD972F}" type="pres">
      <dgm:prSet presAssocID="{8252141F-D687-40B2-88A9-BBD97D71BABD}" presName="diagram" presStyleCnt="0">
        <dgm:presLayoutVars>
          <dgm:dir/>
          <dgm:resizeHandles val="exact"/>
        </dgm:presLayoutVars>
      </dgm:prSet>
      <dgm:spPr/>
    </dgm:pt>
    <dgm:pt modelId="{EB281CAF-AF85-4820-8330-B27D0EA3537B}" type="pres">
      <dgm:prSet presAssocID="{8EF931A5-318E-4797-839B-4399889AA825}" presName="node" presStyleLbl="node1" presStyleIdx="0" presStyleCnt="8">
        <dgm:presLayoutVars>
          <dgm:bulletEnabled val="1"/>
        </dgm:presLayoutVars>
      </dgm:prSet>
      <dgm:spPr/>
    </dgm:pt>
    <dgm:pt modelId="{7F127C5A-2CFF-4642-B90F-2FF5D7F345F1}" type="pres">
      <dgm:prSet presAssocID="{B8086BA9-AF9A-4981-8091-EA2F909032C4}" presName="sibTrans" presStyleCnt="0"/>
      <dgm:spPr/>
    </dgm:pt>
    <dgm:pt modelId="{89C7BC07-C66E-4109-A0D7-901DE95F7B2E}" type="pres">
      <dgm:prSet presAssocID="{1A51FE8D-9E09-45A0-8194-55ED39C1C052}" presName="node" presStyleLbl="node1" presStyleIdx="1" presStyleCnt="8">
        <dgm:presLayoutVars>
          <dgm:bulletEnabled val="1"/>
        </dgm:presLayoutVars>
      </dgm:prSet>
      <dgm:spPr/>
    </dgm:pt>
    <dgm:pt modelId="{148166D8-811F-4A4F-9E2D-73C4D51BB00F}" type="pres">
      <dgm:prSet presAssocID="{247F81CC-D247-4581-8DFA-E8AB8E48DA23}" presName="sibTrans" presStyleCnt="0"/>
      <dgm:spPr/>
    </dgm:pt>
    <dgm:pt modelId="{78409172-CED5-4FBB-8C97-F31D8FF0A2B9}" type="pres">
      <dgm:prSet presAssocID="{588F0965-C320-4D7B-B3AB-C738834F9458}" presName="node" presStyleLbl="node1" presStyleIdx="2" presStyleCnt="8">
        <dgm:presLayoutVars>
          <dgm:bulletEnabled val="1"/>
        </dgm:presLayoutVars>
      </dgm:prSet>
      <dgm:spPr/>
    </dgm:pt>
    <dgm:pt modelId="{A00018C7-0EA7-4671-9C94-C1419BBE1D49}" type="pres">
      <dgm:prSet presAssocID="{528FC2B8-2D98-4245-BE76-E70EF4657E7C}" presName="sibTrans" presStyleCnt="0"/>
      <dgm:spPr/>
    </dgm:pt>
    <dgm:pt modelId="{570441BE-6642-4D61-8C26-4E3B2265604F}" type="pres">
      <dgm:prSet presAssocID="{E07B78A3-1250-45D7-86C3-7874B9338537}" presName="node" presStyleLbl="node1" presStyleIdx="3" presStyleCnt="8">
        <dgm:presLayoutVars>
          <dgm:bulletEnabled val="1"/>
        </dgm:presLayoutVars>
      </dgm:prSet>
      <dgm:spPr/>
    </dgm:pt>
    <dgm:pt modelId="{F1B35527-5B11-4454-BBC8-4E2A1E722D8A}" type="pres">
      <dgm:prSet presAssocID="{32B11798-AAC1-4F5E-99FB-7562A06DF2D4}" presName="sibTrans" presStyleCnt="0"/>
      <dgm:spPr/>
    </dgm:pt>
    <dgm:pt modelId="{C189D96B-CCBD-4EB6-9EA4-8FA6EBB640FC}" type="pres">
      <dgm:prSet presAssocID="{27634654-150B-4F1A-93F5-28A3563F691D}" presName="node" presStyleLbl="node1" presStyleIdx="4" presStyleCnt="8">
        <dgm:presLayoutVars>
          <dgm:bulletEnabled val="1"/>
        </dgm:presLayoutVars>
      </dgm:prSet>
      <dgm:spPr/>
    </dgm:pt>
    <dgm:pt modelId="{B04F144C-F5E2-4683-B664-F098C4852EAF}" type="pres">
      <dgm:prSet presAssocID="{6A7EB85D-DE26-4CD3-B81C-3CEABA98C201}" presName="sibTrans" presStyleCnt="0"/>
      <dgm:spPr/>
    </dgm:pt>
    <dgm:pt modelId="{AB683DD0-E2CF-4DC5-BBDF-202B666D38B7}" type="pres">
      <dgm:prSet presAssocID="{12354A48-F375-4463-9314-0D7D19E2EEED}" presName="node" presStyleLbl="node1" presStyleIdx="5" presStyleCnt="8">
        <dgm:presLayoutVars>
          <dgm:bulletEnabled val="1"/>
        </dgm:presLayoutVars>
      </dgm:prSet>
      <dgm:spPr/>
    </dgm:pt>
    <dgm:pt modelId="{4B4B9F77-AAFF-48B9-B716-6E11068613A8}" type="pres">
      <dgm:prSet presAssocID="{235F003A-3CAC-4580-A67D-0993DF96A658}" presName="sibTrans" presStyleCnt="0"/>
      <dgm:spPr/>
    </dgm:pt>
    <dgm:pt modelId="{364520F8-8AE7-4263-A46A-7CF5E918759A}" type="pres">
      <dgm:prSet presAssocID="{22C2ED0E-CC97-417E-88F6-04C693D85BFB}" presName="node" presStyleLbl="node1" presStyleIdx="6" presStyleCnt="8">
        <dgm:presLayoutVars>
          <dgm:bulletEnabled val="1"/>
        </dgm:presLayoutVars>
      </dgm:prSet>
      <dgm:spPr/>
    </dgm:pt>
    <dgm:pt modelId="{5CF6B4EF-66CE-406E-8412-304F17254A82}" type="pres">
      <dgm:prSet presAssocID="{32796EAA-4F25-4DE3-A06D-1A080B6D7513}" presName="sibTrans" presStyleCnt="0"/>
      <dgm:spPr/>
    </dgm:pt>
    <dgm:pt modelId="{9D1F6B04-2DC7-4E95-86D4-CF2D757D1DAB}" type="pres">
      <dgm:prSet presAssocID="{523401CF-F4AB-4BB0-88D5-F02D01530C26}" presName="node" presStyleLbl="node1" presStyleIdx="7" presStyleCnt="8">
        <dgm:presLayoutVars>
          <dgm:bulletEnabled val="1"/>
        </dgm:presLayoutVars>
      </dgm:prSet>
      <dgm:spPr/>
    </dgm:pt>
  </dgm:ptLst>
  <dgm:cxnLst>
    <dgm:cxn modelId="{C8BEFD09-87F2-4C57-B70E-A9D80BCEA8C6}" type="presOf" srcId="{8252141F-D687-40B2-88A9-BBD97D71BABD}" destId="{E3067613-464C-49F8-B198-1F3898DD972F}" srcOrd="0" destOrd="0" presId="urn:microsoft.com/office/officeart/2005/8/layout/default"/>
    <dgm:cxn modelId="{B4556614-C6E3-4BED-A6EA-A932EB7613E6}" srcId="{8252141F-D687-40B2-88A9-BBD97D71BABD}" destId="{588F0965-C320-4D7B-B3AB-C738834F9458}" srcOrd="2" destOrd="0" parTransId="{C91A0DF3-2423-4B50-B0C1-B4D714819266}" sibTransId="{528FC2B8-2D98-4245-BE76-E70EF4657E7C}"/>
    <dgm:cxn modelId="{6F87472B-936E-45FF-9768-70D751A9014F}" type="presOf" srcId="{27634654-150B-4F1A-93F5-28A3563F691D}" destId="{C189D96B-CCBD-4EB6-9EA4-8FA6EBB640FC}" srcOrd="0" destOrd="0" presId="urn:microsoft.com/office/officeart/2005/8/layout/default"/>
    <dgm:cxn modelId="{766AF63F-5123-47A7-8E31-A14CF2AAA721}" type="presOf" srcId="{588F0965-C320-4D7B-B3AB-C738834F9458}" destId="{78409172-CED5-4FBB-8C97-F31D8FF0A2B9}" srcOrd="0" destOrd="0" presId="urn:microsoft.com/office/officeart/2005/8/layout/default"/>
    <dgm:cxn modelId="{7CBAED47-621D-4CF3-9E63-1314078A1750}" srcId="{8252141F-D687-40B2-88A9-BBD97D71BABD}" destId="{523401CF-F4AB-4BB0-88D5-F02D01530C26}" srcOrd="7" destOrd="0" parTransId="{F6173C56-01A3-4281-8490-1CC0C58AFE51}" sibTransId="{35F82C0B-04FC-4B06-AEFA-76211FFB6FE8}"/>
    <dgm:cxn modelId="{72B5824A-ABD6-4FC2-B15F-78D0C1512907}" srcId="{8252141F-D687-40B2-88A9-BBD97D71BABD}" destId="{1A51FE8D-9E09-45A0-8194-55ED39C1C052}" srcOrd="1" destOrd="0" parTransId="{733A7921-E915-46F7-8DDA-556AF4284403}" sibTransId="{247F81CC-D247-4581-8DFA-E8AB8E48DA23}"/>
    <dgm:cxn modelId="{1612084B-54B9-45FA-99AF-14D2FD9FC47B}" type="presOf" srcId="{523401CF-F4AB-4BB0-88D5-F02D01530C26}" destId="{9D1F6B04-2DC7-4E95-86D4-CF2D757D1DAB}" srcOrd="0" destOrd="0" presId="urn:microsoft.com/office/officeart/2005/8/layout/default"/>
    <dgm:cxn modelId="{4BF31270-9C55-43C7-BFB2-85EE7D72B6DA}" type="presOf" srcId="{12354A48-F375-4463-9314-0D7D19E2EEED}" destId="{AB683DD0-E2CF-4DC5-BBDF-202B666D38B7}" srcOrd="0" destOrd="0" presId="urn:microsoft.com/office/officeart/2005/8/layout/default"/>
    <dgm:cxn modelId="{1AB86073-4C43-47E6-B8E4-D6E916AEFD2A}" type="presOf" srcId="{1A51FE8D-9E09-45A0-8194-55ED39C1C052}" destId="{89C7BC07-C66E-4109-A0D7-901DE95F7B2E}" srcOrd="0" destOrd="0" presId="urn:microsoft.com/office/officeart/2005/8/layout/default"/>
    <dgm:cxn modelId="{0222BD75-F9E1-41A3-836F-7B5DE9275D8D}" srcId="{8252141F-D687-40B2-88A9-BBD97D71BABD}" destId="{27634654-150B-4F1A-93F5-28A3563F691D}" srcOrd="4" destOrd="0" parTransId="{0C041E20-9BDC-4904-BCFC-A76B2230AF76}" sibTransId="{6A7EB85D-DE26-4CD3-B81C-3CEABA98C201}"/>
    <dgm:cxn modelId="{2C2C38A0-8A72-4DD9-966C-218FFA022F87}" srcId="{8252141F-D687-40B2-88A9-BBD97D71BABD}" destId="{12354A48-F375-4463-9314-0D7D19E2EEED}" srcOrd="5" destOrd="0" parTransId="{8C1ADA45-16FA-4393-B26F-301D1A323804}" sibTransId="{235F003A-3CAC-4580-A67D-0993DF96A658}"/>
    <dgm:cxn modelId="{73A86CC0-66BA-4CE1-A68E-C76D1544B1E4}" type="presOf" srcId="{8EF931A5-318E-4797-839B-4399889AA825}" destId="{EB281CAF-AF85-4820-8330-B27D0EA3537B}" srcOrd="0" destOrd="0" presId="urn:microsoft.com/office/officeart/2005/8/layout/default"/>
    <dgm:cxn modelId="{0586B1C1-D6FC-4B31-993A-5E704EA17507}" srcId="{8252141F-D687-40B2-88A9-BBD97D71BABD}" destId="{8EF931A5-318E-4797-839B-4399889AA825}" srcOrd="0" destOrd="0" parTransId="{F17C9845-B558-4848-9C86-0E3BFBBBEC53}" sibTransId="{B8086BA9-AF9A-4981-8091-EA2F909032C4}"/>
    <dgm:cxn modelId="{6EB1C9CF-3381-4B16-8848-D91BDBAA55F8}" srcId="{8252141F-D687-40B2-88A9-BBD97D71BABD}" destId="{E07B78A3-1250-45D7-86C3-7874B9338537}" srcOrd="3" destOrd="0" parTransId="{53321388-D44B-4690-9E2B-74F044495EF5}" sibTransId="{32B11798-AAC1-4F5E-99FB-7562A06DF2D4}"/>
    <dgm:cxn modelId="{A550B4D4-8A9B-4023-B50D-0CE51347C656}" type="presOf" srcId="{22C2ED0E-CC97-417E-88F6-04C693D85BFB}" destId="{364520F8-8AE7-4263-A46A-7CF5E918759A}" srcOrd="0" destOrd="0" presId="urn:microsoft.com/office/officeart/2005/8/layout/default"/>
    <dgm:cxn modelId="{25F49AF7-121F-4B4D-964D-29894739365D}" type="presOf" srcId="{E07B78A3-1250-45D7-86C3-7874B9338537}" destId="{570441BE-6642-4D61-8C26-4E3B2265604F}" srcOrd="0" destOrd="0" presId="urn:microsoft.com/office/officeart/2005/8/layout/default"/>
    <dgm:cxn modelId="{39728DFD-4518-42F7-A3BC-06884C2D5A18}" srcId="{8252141F-D687-40B2-88A9-BBD97D71BABD}" destId="{22C2ED0E-CC97-417E-88F6-04C693D85BFB}" srcOrd="6" destOrd="0" parTransId="{4567D6DD-947F-4648-9CF1-ED53D0AF8927}" sibTransId="{32796EAA-4F25-4DE3-A06D-1A080B6D7513}"/>
    <dgm:cxn modelId="{C7868F9C-9F93-4B20-AA64-199A3C2E8E89}" type="presParOf" srcId="{E3067613-464C-49F8-B198-1F3898DD972F}" destId="{EB281CAF-AF85-4820-8330-B27D0EA3537B}" srcOrd="0" destOrd="0" presId="urn:microsoft.com/office/officeart/2005/8/layout/default"/>
    <dgm:cxn modelId="{D16165E3-8906-4254-B8E9-A6B3DC144A96}" type="presParOf" srcId="{E3067613-464C-49F8-B198-1F3898DD972F}" destId="{7F127C5A-2CFF-4642-B90F-2FF5D7F345F1}" srcOrd="1" destOrd="0" presId="urn:microsoft.com/office/officeart/2005/8/layout/default"/>
    <dgm:cxn modelId="{A1C7468C-1D44-4009-80FD-B3C15743B448}" type="presParOf" srcId="{E3067613-464C-49F8-B198-1F3898DD972F}" destId="{89C7BC07-C66E-4109-A0D7-901DE95F7B2E}" srcOrd="2" destOrd="0" presId="urn:microsoft.com/office/officeart/2005/8/layout/default"/>
    <dgm:cxn modelId="{A3703EBE-B0D0-4FC9-AA88-D0738B8E83E8}" type="presParOf" srcId="{E3067613-464C-49F8-B198-1F3898DD972F}" destId="{148166D8-811F-4A4F-9E2D-73C4D51BB00F}" srcOrd="3" destOrd="0" presId="urn:microsoft.com/office/officeart/2005/8/layout/default"/>
    <dgm:cxn modelId="{4D81AD15-615D-4947-A0CF-8D6A77DC6F7D}" type="presParOf" srcId="{E3067613-464C-49F8-B198-1F3898DD972F}" destId="{78409172-CED5-4FBB-8C97-F31D8FF0A2B9}" srcOrd="4" destOrd="0" presId="urn:microsoft.com/office/officeart/2005/8/layout/default"/>
    <dgm:cxn modelId="{B9CB53DB-7F1E-469B-92DC-3BA0EC7D5D13}" type="presParOf" srcId="{E3067613-464C-49F8-B198-1F3898DD972F}" destId="{A00018C7-0EA7-4671-9C94-C1419BBE1D49}" srcOrd="5" destOrd="0" presId="urn:microsoft.com/office/officeart/2005/8/layout/default"/>
    <dgm:cxn modelId="{2064C4C1-0036-4561-AC38-821643E4B4F5}" type="presParOf" srcId="{E3067613-464C-49F8-B198-1F3898DD972F}" destId="{570441BE-6642-4D61-8C26-4E3B2265604F}" srcOrd="6" destOrd="0" presId="urn:microsoft.com/office/officeart/2005/8/layout/default"/>
    <dgm:cxn modelId="{F14A5A31-F49C-4F14-9409-B94CE798AAE0}" type="presParOf" srcId="{E3067613-464C-49F8-B198-1F3898DD972F}" destId="{F1B35527-5B11-4454-BBC8-4E2A1E722D8A}" srcOrd="7" destOrd="0" presId="urn:microsoft.com/office/officeart/2005/8/layout/default"/>
    <dgm:cxn modelId="{A2F2A345-BFAB-4132-B766-188E6ADE0C9B}" type="presParOf" srcId="{E3067613-464C-49F8-B198-1F3898DD972F}" destId="{C189D96B-CCBD-4EB6-9EA4-8FA6EBB640FC}" srcOrd="8" destOrd="0" presId="urn:microsoft.com/office/officeart/2005/8/layout/default"/>
    <dgm:cxn modelId="{503FE55C-13AE-421B-868D-92DF361D895E}" type="presParOf" srcId="{E3067613-464C-49F8-B198-1F3898DD972F}" destId="{B04F144C-F5E2-4683-B664-F098C4852EAF}" srcOrd="9" destOrd="0" presId="urn:microsoft.com/office/officeart/2005/8/layout/default"/>
    <dgm:cxn modelId="{AB6E36AF-A5BE-4CD4-991C-739847A2DEB7}" type="presParOf" srcId="{E3067613-464C-49F8-B198-1F3898DD972F}" destId="{AB683DD0-E2CF-4DC5-BBDF-202B666D38B7}" srcOrd="10" destOrd="0" presId="urn:microsoft.com/office/officeart/2005/8/layout/default"/>
    <dgm:cxn modelId="{F84AEDAD-160D-44BE-9919-B304640B297B}" type="presParOf" srcId="{E3067613-464C-49F8-B198-1F3898DD972F}" destId="{4B4B9F77-AAFF-48B9-B716-6E11068613A8}" srcOrd="11" destOrd="0" presId="urn:microsoft.com/office/officeart/2005/8/layout/default"/>
    <dgm:cxn modelId="{5C783212-F660-4BD4-9764-B86FA6389063}" type="presParOf" srcId="{E3067613-464C-49F8-B198-1F3898DD972F}" destId="{364520F8-8AE7-4263-A46A-7CF5E918759A}" srcOrd="12" destOrd="0" presId="urn:microsoft.com/office/officeart/2005/8/layout/default"/>
    <dgm:cxn modelId="{691E2605-FD72-4A1C-97A0-E60CB7B479F1}" type="presParOf" srcId="{E3067613-464C-49F8-B198-1F3898DD972F}" destId="{5CF6B4EF-66CE-406E-8412-304F17254A82}" srcOrd="13" destOrd="0" presId="urn:microsoft.com/office/officeart/2005/8/layout/default"/>
    <dgm:cxn modelId="{842A03CD-C78C-4339-8611-98D7A555491B}" type="presParOf" srcId="{E3067613-464C-49F8-B198-1F3898DD972F}" destId="{9D1F6B04-2DC7-4E95-86D4-CF2D757D1DAB}"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747A70-0E2C-4588-9B7C-456A297BF43E}"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7D79561-9FEA-41C5-A9F0-87D0070B97D7}">
      <dgm:prSet/>
      <dgm:spPr/>
      <dgm:t>
        <a:bodyPr/>
        <a:lstStyle/>
        <a:p>
          <a:pPr>
            <a:lnSpc>
              <a:spcPct val="100000"/>
            </a:lnSpc>
          </a:pPr>
          <a:r>
            <a:rPr lang="en-US" dirty="0"/>
            <a:t>Assessment may assist in identifying changes that may lead to troubled sleep patterns that require action by healthcare professional. </a:t>
          </a:r>
        </a:p>
      </dgm:t>
    </dgm:pt>
    <dgm:pt modelId="{B067166A-9B4A-416E-B13B-33B61067BBF6}" type="parTrans" cxnId="{86577E46-3DA1-44ED-BA9A-5765FB7895C5}">
      <dgm:prSet/>
      <dgm:spPr/>
      <dgm:t>
        <a:bodyPr/>
        <a:lstStyle/>
        <a:p>
          <a:endParaRPr lang="en-US"/>
        </a:p>
      </dgm:t>
    </dgm:pt>
    <dgm:pt modelId="{F9500823-7AB0-4532-B71D-BA965BE05DE8}" type="sibTrans" cxnId="{86577E46-3DA1-44ED-BA9A-5765FB7895C5}">
      <dgm:prSet/>
      <dgm:spPr/>
      <dgm:t>
        <a:bodyPr/>
        <a:lstStyle/>
        <a:p>
          <a:pPr>
            <a:lnSpc>
              <a:spcPct val="100000"/>
            </a:lnSpc>
          </a:pPr>
          <a:endParaRPr lang="en-US"/>
        </a:p>
      </dgm:t>
    </dgm:pt>
    <dgm:pt modelId="{773620E9-4ECE-4425-9855-779B72A65A93}">
      <dgm:prSet/>
      <dgm:spPr/>
      <dgm:t>
        <a:bodyPr/>
        <a:lstStyle/>
        <a:p>
          <a:pPr>
            <a:lnSpc>
              <a:spcPct val="100000"/>
            </a:lnSpc>
          </a:pPr>
          <a:r>
            <a:rPr lang="en-US" dirty="0"/>
            <a:t>Sleep disruption must be addressed in the best way possible to stop it from becoming a chronic problem.</a:t>
          </a:r>
        </a:p>
      </dgm:t>
    </dgm:pt>
    <dgm:pt modelId="{C4114206-FBC8-4995-A816-AD5E01C02CD1}" type="parTrans" cxnId="{5E5C9E11-745F-4706-85E1-737179EFA7B5}">
      <dgm:prSet/>
      <dgm:spPr/>
      <dgm:t>
        <a:bodyPr/>
        <a:lstStyle/>
        <a:p>
          <a:endParaRPr lang="en-US"/>
        </a:p>
      </dgm:t>
    </dgm:pt>
    <dgm:pt modelId="{E71ACFA8-2550-45B0-B050-A6E6DAD1F3BB}" type="sibTrans" cxnId="{5E5C9E11-745F-4706-85E1-737179EFA7B5}">
      <dgm:prSet/>
      <dgm:spPr/>
      <dgm:t>
        <a:bodyPr/>
        <a:lstStyle/>
        <a:p>
          <a:endParaRPr lang="en-US"/>
        </a:p>
      </dgm:t>
    </dgm:pt>
    <dgm:pt modelId="{BC6C0897-AC95-49C5-8C16-C83AF33F994D}" type="pres">
      <dgm:prSet presAssocID="{53747A70-0E2C-4588-9B7C-456A297BF43E}" presName="root" presStyleCnt="0">
        <dgm:presLayoutVars>
          <dgm:dir/>
          <dgm:resizeHandles val="exact"/>
        </dgm:presLayoutVars>
      </dgm:prSet>
      <dgm:spPr/>
    </dgm:pt>
    <dgm:pt modelId="{2DA9578C-FEAD-4AF2-8BDD-3B9C0BE4E3F1}" type="pres">
      <dgm:prSet presAssocID="{53747A70-0E2C-4588-9B7C-456A297BF43E}" presName="container" presStyleCnt="0">
        <dgm:presLayoutVars>
          <dgm:dir/>
          <dgm:resizeHandles val="exact"/>
        </dgm:presLayoutVars>
      </dgm:prSet>
      <dgm:spPr/>
    </dgm:pt>
    <dgm:pt modelId="{04B0041D-5C03-412B-BC68-99EE00EEB738}" type="pres">
      <dgm:prSet presAssocID="{27D79561-9FEA-41C5-A9F0-87D0070B97D7}" presName="compNode" presStyleCnt="0"/>
      <dgm:spPr/>
    </dgm:pt>
    <dgm:pt modelId="{760A8DD2-5890-4426-A30C-E14B6B688A08}" type="pres">
      <dgm:prSet presAssocID="{27D79561-9FEA-41C5-A9F0-87D0070B97D7}" presName="iconBgRect" presStyleLbl="bgShp" presStyleIdx="0" presStyleCnt="2"/>
      <dgm:spPr/>
    </dgm:pt>
    <dgm:pt modelId="{FC45F155-72E8-435E-863A-CF9F93C65859}" type="pres">
      <dgm:prSet presAssocID="{27D79561-9FEA-41C5-A9F0-87D0070B97D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thoscope"/>
        </a:ext>
      </dgm:extLst>
    </dgm:pt>
    <dgm:pt modelId="{CA8F8758-78CA-46A6-B159-D0BB2F94019F}" type="pres">
      <dgm:prSet presAssocID="{27D79561-9FEA-41C5-A9F0-87D0070B97D7}" presName="spaceRect" presStyleCnt="0"/>
      <dgm:spPr/>
    </dgm:pt>
    <dgm:pt modelId="{92B9FA84-35BC-41AF-9E05-977E90699806}" type="pres">
      <dgm:prSet presAssocID="{27D79561-9FEA-41C5-A9F0-87D0070B97D7}" presName="textRect" presStyleLbl="revTx" presStyleIdx="0" presStyleCnt="2">
        <dgm:presLayoutVars>
          <dgm:chMax val="1"/>
          <dgm:chPref val="1"/>
        </dgm:presLayoutVars>
      </dgm:prSet>
      <dgm:spPr/>
    </dgm:pt>
    <dgm:pt modelId="{B9FCAF10-0E33-4A64-9438-BEA7A647ECE3}" type="pres">
      <dgm:prSet presAssocID="{F9500823-7AB0-4532-B71D-BA965BE05DE8}" presName="sibTrans" presStyleLbl="sibTrans2D1" presStyleIdx="0" presStyleCnt="0"/>
      <dgm:spPr/>
    </dgm:pt>
    <dgm:pt modelId="{B987520D-D82F-4EA7-9F36-1849048D7D2A}" type="pres">
      <dgm:prSet presAssocID="{773620E9-4ECE-4425-9855-779B72A65A93}" presName="compNode" presStyleCnt="0"/>
      <dgm:spPr/>
    </dgm:pt>
    <dgm:pt modelId="{318DF7DD-9BA0-4795-98A3-472EEC5E70FF}" type="pres">
      <dgm:prSet presAssocID="{773620E9-4ECE-4425-9855-779B72A65A93}" presName="iconBgRect" presStyleLbl="bgShp" presStyleIdx="1" presStyleCnt="2"/>
      <dgm:spPr/>
    </dgm:pt>
    <dgm:pt modelId="{5FC8082B-C8E7-4AE2-B895-CBBEEBBA6EFB}" type="pres">
      <dgm:prSet presAssocID="{773620E9-4ECE-4425-9855-779B72A65A9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leep"/>
        </a:ext>
      </dgm:extLst>
    </dgm:pt>
    <dgm:pt modelId="{5C151B19-8C24-465F-A42B-EA78D8E43FF0}" type="pres">
      <dgm:prSet presAssocID="{773620E9-4ECE-4425-9855-779B72A65A93}" presName="spaceRect" presStyleCnt="0"/>
      <dgm:spPr/>
    </dgm:pt>
    <dgm:pt modelId="{DC1D41C3-D1FF-4B2D-8037-47434A792184}" type="pres">
      <dgm:prSet presAssocID="{773620E9-4ECE-4425-9855-779B72A65A93}" presName="textRect" presStyleLbl="revTx" presStyleIdx="1" presStyleCnt="2">
        <dgm:presLayoutVars>
          <dgm:chMax val="1"/>
          <dgm:chPref val="1"/>
        </dgm:presLayoutVars>
      </dgm:prSet>
      <dgm:spPr/>
    </dgm:pt>
  </dgm:ptLst>
  <dgm:cxnLst>
    <dgm:cxn modelId="{5E5C9E11-745F-4706-85E1-737179EFA7B5}" srcId="{53747A70-0E2C-4588-9B7C-456A297BF43E}" destId="{773620E9-4ECE-4425-9855-779B72A65A93}" srcOrd="1" destOrd="0" parTransId="{C4114206-FBC8-4995-A816-AD5E01C02CD1}" sibTransId="{E71ACFA8-2550-45B0-B050-A6E6DAD1F3BB}"/>
    <dgm:cxn modelId="{FC436812-BFBC-4964-A27B-380E8A8CC656}" type="presOf" srcId="{53747A70-0E2C-4588-9B7C-456A297BF43E}" destId="{BC6C0897-AC95-49C5-8C16-C83AF33F994D}" srcOrd="0" destOrd="0" presId="urn:microsoft.com/office/officeart/2018/2/layout/IconCircleList"/>
    <dgm:cxn modelId="{86577E46-3DA1-44ED-BA9A-5765FB7895C5}" srcId="{53747A70-0E2C-4588-9B7C-456A297BF43E}" destId="{27D79561-9FEA-41C5-A9F0-87D0070B97D7}" srcOrd="0" destOrd="0" parTransId="{B067166A-9B4A-416E-B13B-33B61067BBF6}" sibTransId="{F9500823-7AB0-4532-B71D-BA965BE05DE8}"/>
    <dgm:cxn modelId="{D87303CE-F828-4065-8BFA-7ED3FFF801D1}" type="presOf" srcId="{F9500823-7AB0-4532-B71D-BA965BE05DE8}" destId="{B9FCAF10-0E33-4A64-9438-BEA7A647ECE3}" srcOrd="0" destOrd="0" presId="urn:microsoft.com/office/officeart/2018/2/layout/IconCircleList"/>
    <dgm:cxn modelId="{36CEE0D1-E2A4-42DB-9EEB-5F90E2A4A21E}" type="presOf" srcId="{27D79561-9FEA-41C5-A9F0-87D0070B97D7}" destId="{92B9FA84-35BC-41AF-9E05-977E90699806}" srcOrd="0" destOrd="0" presId="urn:microsoft.com/office/officeart/2018/2/layout/IconCircleList"/>
    <dgm:cxn modelId="{1D7BD5E3-63C9-4795-BA78-C242ADEF964A}" type="presOf" srcId="{773620E9-4ECE-4425-9855-779B72A65A93}" destId="{DC1D41C3-D1FF-4B2D-8037-47434A792184}" srcOrd="0" destOrd="0" presId="urn:microsoft.com/office/officeart/2018/2/layout/IconCircleList"/>
    <dgm:cxn modelId="{39EC5614-F327-4ACB-876D-D6FB10B70AA7}" type="presParOf" srcId="{BC6C0897-AC95-49C5-8C16-C83AF33F994D}" destId="{2DA9578C-FEAD-4AF2-8BDD-3B9C0BE4E3F1}" srcOrd="0" destOrd="0" presId="urn:microsoft.com/office/officeart/2018/2/layout/IconCircleList"/>
    <dgm:cxn modelId="{7D48C456-5DEE-4498-933C-E8887C1D403E}" type="presParOf" srcId="{2DA9578C-FEAD-4AF2-8BDD-3B9C0BE4E3F1}" destId="{04B0041D-5C03-412B-BC68-99EE00EEB738}" srcOrd="0" destOrd="0" presId="urn:microsoft.com/office/officeart/2018/2/layout/IconCircleList"/>
    <dgm:cxn modelId="{F06FF6A6-CEB8-4920-A2FE-7FFE67ED8BC3}" type="presParOf" srcId="{04B0041D-5C03-412B-BC68-99EE00EEB738}" destId="{760A8DD2-5890-4426-A30C-E14B6B688A08}" srcOrd="0" destOrd="0" presId="urn:microsoft.com/office/officeart/2018/2/layout/IconCircleList"/>
    <dgm:cxn modelId="{D2575710-830D-4B48-9927-CD047DA8959C}" type="presParOf" srcId="{04B0041D-5C03-412B-BC68-99EE00EEB738}" destId="{FC45F155-72E8-435E-863A-CF9F93C65859}" srcOrd="1" destOrd="0" presId="urn:microsoft.com/office/officeart/2018/2/layout/IconCircleList"/>
    <dgm:cxn modelId="{EDCB5149-60DA-4152-9989-9F352EF5716B}" type="presParOf" srcId="{04B0041D-5C03-412B-BC68-99EE00EEB738}" destId="{CA8F8758-78CA-46A6-B159-D0BB2F94019F}" srcOrd="2" destOrd="0" presId="urn:microsoft.com/office/officeart/2018/2/layout/IconCircleList"/>
    <dgm:cxn modelId="{A194B592-A6FC-4F52-BA1B-EEC85DF80B29}" type="presParOf" srcId="{04B0041D-5C03-412B-BC68-99EE00EEB738}" destId="{92B9FA84-35BC-41AF-9E05-977E90699806}" srcOrd="3" destOrd="0" presId="urn:microsoft.com/office/officeart/2018/2/layout/IconCircleList"/>
    <dgm:cxn modelId="{6912D925-09B2-48E0-93BA-4AE3BE764D03}" type="presParOf" srcId="{2DA9578C-FEAD-4AF2-8BDD-3B9C0BE4E3F1}" destId="{B9FCAF10-0E33-4A64-9438-BEA7A647ECE3}" srcOrd="1" destOrd="0" presId="urn:microsoft.com/office/officeart/2018/2/layout/IconCircleList"/>
    <dgm:cxn modelId="{7FA459A8-B478-4FF7-A2B5-02E153DC4356}" type="presParOf" srcId="{2DA9578C-FEAD-4AF2-8BDD-3B9C0BE4E3F1}" destId="{B987520D-D82F-4EA7-9F36-1849048D7D2A}" srcOrd="2" destOrd="0" presId="urn:microsoft.com/office/officeart/2018/2/layout/IconCircleList"/>
    <dgm:cxn modelId="{8625DDBF-E918-47ED-B85D-6B42BF007443}" type="presParOf" srcId="{B987520D-D82F-4EA7-9F36-1849048D7D2A}" destId="{318DF7DD-9BA0-4795-98A3-472EEC5E70FF}" srcOrd="0" destOrd="0" presId="urn:microsoft.com/office/officeart/2018/2/layout/IconCircleList"/>
    <dgm:cxn modelId="{E83B8626-B0BA-4C1E-94CE-82D21F51BCF5}" type="presParOf" srcId="{B987520D-D82F-4EA7-9F36-1849048D7D2A}" destId="{5FC8082B-C8E7-4AE2-B895-CBBEEBBA6EFB}" srcOrd="1" destOrd="0" presId="urn:microsoft.com/office/officeart/2018/2/layout/IconCircleList"/>
    <dgm:cxn modelId="{827E2D2F-F963-4F94-938E-2EF1DF121426}" type="presParOf" srcId="{B987520D-D82F-4EA7-9F36-1849048D7D2A}" destId="{5C151B19-8C24-465F-A42B-EA78D8E43FF0}" srcOrd="2" destOrd="0" presId="urn:microsoft.com/office/officeart/2018/2/layout/IconCircleList"/>
    <dgm:cxn modelId="{839BDCD3-9120-46E1-8FF6-63EBFC7FC32F}" type="presParOf" srcId="{B987520D-D82F-4EA7-9F36-1849048D7D2A}" destId="{DC1D41C3-D1FF-4B2D-8037-47434A79218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3581A0-7611-4523-8F03-A3312005AE1C}"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7204A886-A3E4-4982-9613-E398E6CB301F}">
      <dgm:prSet/>
      <dgm:spPr/>
      <dgm:t>
        <a:bodyPr/>
        <a:lstStyle/>
        <a:p>
          <a:r>
            <a:rPr lang="en-GB"/>
            <a:t>Note physical or psychological circumstances that hinder sleep.</a:t>
          </a:r>
          <a:endParaRPr lang="en-US"/>
        </a:p>
      </dgm:t>
    </dgm:pt>
    <dgm:pt modelId="{5A8E2446-B20D-4425-B586-60BC7FE71A03}" type="parTrans" cxnId="{2D1FF82E-4FE4-4B97-8F64-21E54C103694}">
      <dgm:prSet/>
      <dgm:spPr/>
      <dgm:t>
        <a:bodyPr/>
        <a:lstStyle/>
        <a:p>
          <a:endParaRPr lang="en-US"/>
        </a:p>
      </dgm:t>
    </dgm:pt>
    <dgm:pt modelId="{88B55FAA-59F8-4D87-B559-F777730EF778}" type="sibTrans" cxnId="{2D1FF82E-4FE4-4B97-8F64-21E54C103694}">
      <dgm:prSet/>
      <dgm:spPr/>
      <dgm:t>
        <a:bodyPr/>
        <a:lstStyle/>
        <a:p>
          <a:endParaRPr lang="en-US"/>
        </a:p>
      </dgm:t>
    </dgm:pt>
    <dgm:pt modelId="{568F2079-4C7F-4B2B-9926-EB267108809A}">
      <dgm:prSet/>
      <dgm:spPr/>
      <dgm:t>
        <a:bodyPr/>
        <a:lstStyle/>
        <a:p>
          <a:r>
            <a:rPr lang="en-GB" b="1"/>
            <a:t>Physical:</a:t>
          </a:r>
          <a:endParaRPr lang="en-US"/>
        </a:p>
      </dgm:t>
    </dgm:pt>
    <dgm:pt modelId="{F8B4F2DD-7DC3-4244-9614-C5D5EAC3E80D}" type="parTrans" cxnId="{6D72FBE2-B7E4-472E-80DB-93D33C0B894D}">
      <dgm:prSet/>
      <dgm:spPr/>
      <dgm:t>
        <a:bodyPr/>
        <a:lstStyle/>
        <a:p>
          <a:endParaRPr lang="en-US"/>
        </a:p>
      </dgm:t>
    </dgm:pt>
    <dgm:pt modelId="{67C60B93-FEE7-455A-9162-56A8041A1AB0}" type="sibTrans" cxnId="{6D72FBE2-B7E4-472E-80DB-93D33C0B894D}">
      <dgm:prSet/>
      <dgm:spPr/>
      <dgm:t>
        <a:bodyPr/>
        <a:lstStyle/>
        <a:p>
          <a:endParaRPr lang="en-US"/>
        </a:p>
      </dgm:t>
    </dgm:pt>
    <dgm:pt modelId="{7C6BAB54-E15D-447B-8BD0-A049A54A66DE}">
      <dgm:prSet/>
      <dgm:spPr/>
      <dgm:t>
        <a:bodyPr/>
        <a:lstStyle/>
        <a:p>
          <a:r>
            <a:rPr lang="en-GB"/>
            <a:t>Noise</a:t>
          </a:r>
          <a:endParaRPr lang="en-US"/>
        </a:p>
      </dgm:t>
    </dgm:pt>
    <dgm:pt modelId="{C8F0AE5A-8B0D-40E5-B36E-AC4FEB598589}" type="parTrans" cxnId="{68D05780-3062-42C5-A57A-14AAA321EC27}">
      <dgm:prSet/>
      <dgm:spPr/>
      <dgm:t>
        <a:bodyPr/>
        <a:lstStyle/>
        <a:p>
          <a:endParaRPr lang="en-US"/>
        </a:p>
      </dgm:t>
    </dgm:pt>
    <dgm:pt modelId="{FDDD124B-B70C-4938-B1B2-8416728984D3}" type="sibTrans" cxnId="{68D05780-3062-42C5-A57A-14AAA321EC27}">
      <dgm:prSet/>
      <dgm:spPr/>
      <dgm:t>
        <a:bodyPr/>
        <a:lstStyle/>
        <a:p>
          <a:endParaRPr lang="en-US"/>
        </a:p>
      </dgm:t>
    </dgm:pt>
    <dgm:pt modelId="{AD32F523-C336-46DD-83E1-0171DCEE7FAC}">
      <dgm:prSet/>
      <dgm:spPr/>
      <dgm:t>
        <a:bodyPr/>
        <a:lstStyle/>
        <a:p>
          <a:r>
            <a:rPr lang="en-GB"/>
            <a:t>Pain</a:t>
          </a:r>
          <a:endParaRPr lang="en-US"/>
        </a:p>
      </dgm:t>
    </dgm:pt>
    <dgm:pt modelId="{664E225B-0DA1-41C1-A2CF-3AE7EBCD216D}" type="parTrans" cxnId="{6AD64EDF-1BF4-4EE0-A7C2-D068D00C425E}">
      <dgm:prSet/>
      <dgm:spPr/>
      <dgm:t>
        <a:bodyPr/>
        <a:lstStyle/>
        <a:p>
          <a:endParaRPr lang="en-US"/>
        </a:p>
      </dgm:t>
    </dgm:pt>
    <dgm:pt modelId="{60E4E473-78BC-4879-A081-B8EE1EC9FDE1}" type="sibTrans" cxnId="{6AD64EDF-1BF4-4EE0-A7C2-D068D00C425E}">
      <dgm:prSet/>
      <dgm:spPr/>
      <dgm:t>
        <a:bodyPr/>
        <a:lstStyle/>
        <a:p>
          <a:endParaRPr lang="en-US"/>
        </a:p>
      </dgm:t>
    </dgm:pt>
    <dgm:pt modelId="{E093C210-D79F-45E7-B993-A75FD45E6D1A}">
      <dgm:prSet/>
      <dgm:spPr/>
      <dgm:t>
        <a:bodyPr/>
        <a:lstStyle/>
        <a:p>
          <a:r>
            <a:rPr lang="en-GB"/>
            <a:t>Discomfort</a:t>
          </a:r>
          <a:endParaRPr lang="en-US"/>
        </a:p>
      </dgm:t>
    </dgm:pt>
    <dgm:pt modelId="{2DF0AD8B-82F8-4B4F-994B-B09A0E4CCA81}" type="parTrans" cxnId="{205A136A-70CB-4DE2-B26A-F7EA1AD97C91}">
      <dgm:prSet/>
      <dgm:spPr/>
      <dgm:t>
        <a:bodyPr/>
        <a:lstStyle/>
        <a:p>
          <a:endParaRPr lang="en-US"/>
        </a:p>
      </dgm:t>
    </dgm:pt>
    <dgm:pt modelId="{5D47A35C-80BA-45AE-AF58-E68651B04031}" type="sibTrans" cxnId="{205A136A-70CB-4DE2-B26A-F7EA1AD97C91}">
      <dgm:prSet/>
      <dgm:spPr/>
      <dgm:t>
        <a:bodyPr/>
        <a:lstStyle/>
        <a:p>
          <a:endParaRPr lang="en-US"/>
        </a:p>
      </dgm:t>
    </dgm:pt>
    <dgm:pt modelId="{960BC90C-C533-4090-886E-CBA9BB2F848B}">
      <dgm:prSet/>
      <dgm:spPr/>
      <dgm:t>
        <a:bodyPr/>
        <a:lstStyle/>
        <a:p>
          <a:r>
            <a:rPr lang="en-GB"/>
            <a:t>Urinary frequency</a:t>
          </a:r>
          <a:endParaRPr lang="en-US"/>
        </a:p>
      </dgm:t>
    </dgm:pt>
    <dgm:pt modelId="{2D5B0D37-5ADB-4DFE-81F5-DA22A66648C6}" type="parTrans" cxnId="{AEB6DC3A-20AA-4A6D-A6A3-31FACA30C0F1}">
      <dgm:prSet/>
      <dgm:spPr/>
      <dgm:t>
        <a:bodyPr/>
        <a:lstStyle/>
        <a:p>
          <a:endParaRPr lang="en-US"/>
        </a:p>
      </dgm:t>
    </dgm:pt>
    <dgm:pt modelId="{5044FCF3-FE37-4CA3-BE8A-C8499946E7D6}" type="sibTrans" cxnId="{AEB6DC3A-20AA-4A6D-A6A3-31FACA30C0F1}">
      <dgm:prSet/>
      <dgm:spPr/>
      <dgm:t>
        <a:bodyPr/>
        <a:lstStyle/>
        <a:p>
          <a:endParaRPr lang="en-US"/>
        </a:p>
      </dgm:t>
    </dgm:pt>
    <dgm:pt modelId="{F7D3DB6D-DEA1-4E9D-AB87-18CFFBF2564F}">
      <dgm:prSet/>
      <dgm:spPr/>
      <dgm:t>
        <a:bodyPr/>
        <a:lstStyle/>
        <a:p>
          <a:r>
            <a:rPr lang="en-GB" b="1"/>
            <a:t>Psychological:</a:t>
          </a:r>
          <a:endParaRPr lang="en-US"/>
        </a:p>
      </dgm:t>
    </dgm:pt>
    <dgm:pt modelId="{FDE416B8-56BE-482A-AD12-4569B2B87E0D}" type="parTrans" cxnId="{7DB9F7DC-D7D9-433E-8E01-FD51FA6218CD}">
      <dgm:prSet/>
      <dgm:spPr/>
      <dgm:t>
        <a:bodyPr/>
        <a:lstStyle/>
        <a:p>
          <a:endParaRPr lang="en-US"/>
        </a:p>
      </dgm:t>
    </dgm:pt>
    <dgm:pt modelId="{944A73D2-AE1B-433B-B413-011C3FED496A}" type="sibTrans" cxnId="{7DB9F7DC-D7D9-433E-8E01-FD51FA6218CD}">
      <dgm:prSet/>
      <dgm:spPr/>
      <dgm:t>
        <a:bodyPr/>
        <a:lstStyle/>
        <a:p>
          <a:endParaRPr lang="en-US"/>
        </a:p>
      </dgm:t>
    </dgm:pt>
    <dgm:pt modelId="{3B25F556-6BA2-4B90-928C-A05185259870}">
      <dgm:prSet/>
      <dgm:spPr/>
      <dgm:t>
        <a:bodyPr/>
        <a:lstStyle/>
        <a:p>
          <a:r>
            <a:rPr lang="en-GB">
              <a:hlinkClick xmlns:r="http://schemas.openxmlformats.org/officeDocument/2006/relationships" r:id="rId1"/>
            </a:rPr>
            <a:t>Fear</a:t>
          </a:r>
          <a:endParaRPr lang="en-US"/>
        </a:p>
      </dgm:t>
    </dgm:pt>
    <dgm:pt modelId="{5521A247-2068-4D5E-9764-8F5B70463EB5}" type="parTrans" cxnId="{8AD7F9F2-7704-490F-AF0F-10CDD1E619F0}">
      <dgm:prSet/>
      <dgm:spPr/>
      <dgm:t>
        <a:bodyPr/>
        <a:lstStyle/>
        <a:p>
          <a:endParaRPr lang="en-US"/>
        </a:p>
      </dgm:t>
    </dgm:pt>
    <dgm:pt modelId="{3FD0508F-CAA6-4C17-BD48-BBBABA2AE99C}" type="sibTrans" cxnId="{8AD7F9F2-7704-490F-AF0F-10CDD1E619F0}">
      <dgm:prSet/>
      <dgm:spPr/>
      <dgm:t>
        <a:bodyPr/>
        <a:lstStyle/>
        <a:p>
          <a:endParaRPr lang="en-US"/>
        </a:p>
      </dgm:t>
    </dgm:pt>
    <dgm:pt modelId="{288CE244-33AB-48CB-9AAB-746A0D691597}">
      <dgm:prSet/>
      <dgm:spPr/>
      <dgm:t>
        <a:bodyPr/>
        <a:lstStyle/>
        <a:p>
          <a:r>
            <a:rPr lang="en-GB"/>
            <a:t>Anxiety</a:t>
          </a:r>
          <a:endParaRPr lang="en-US"/>
        </a:p>
      </dgm:t>
    </dgm:pt>
    <dgm:pt modelId="{29CDCFFA-BE8A-4047-84CA-EBBB461D46A6}" type="parTrans" cxnId="{1ACCB164-A6B6-47B6-BC0D-7CA7CE9786EF}">
      <dgm:prSet/>
      <dgm:spPr/>
      <dgm:t>
        <a:bodyPr/>
        <a:lstStyle/>
        <a:p>
          <a:endParaRPr lang="en-US"/>
        </a:p>
      </dgm:t>
    </dgm:pt>
    <dgm:pt modelId="{67E046C8-E363-48AA-B13B-9FDD2D4054C0}" type="sibTrans" cxnId="{1ACCB164-A6B6-47B6-BC0D-7CA7CE9786EF}">
      <dgm:prSet/>
      <dgm:spPr/>
      <dgm:t>
        <a:bodyPr/>
        <a:lstStyle/>
        <a:p>
          <a:endParaRPr lang="en-US"/>
        </a:p>
      </dgm:t>
    </dgm:pt>
    <dgm:pt modelId="{46E570FF-F1DA-45F3-9EBA-561D75E09ED3}">
      <dgm:prSet/>
      <dgm:spPr/>
      <dgm:t>
        <a:bodyPr/>
        <a:lstStyle/>
        <a:p>
          <a:r>
            <a:rPr lang="en-GB"/>
            <a:t>Observe and evaluate the timing or effects of medications that can affect sleep.</a:t>
          </a:r>
          <a:endParaRPr lang="en-US"/>
        </a:p>
      </dgm:t>
    </dgm:pt>
    <dgm:pt modelId="{E8447093-B3DB-4B41-BBC2-9E4CFBF5F8D2}" type="parTrans" cxnId="{4C86DEB6-1CD0-44F8-9E07-C6C546C98038}">
      <dgm:prSet/>
      <dgm:spPr/>
      <dgm:t>
        <a:bodyPr/>
        <a:lstStyle/>
        <a:p>
          <a:endParaRPr lang="en-US"/>
        </a:p>
      </dgm:t>
    </dgm:pt>
    <dgm:pt modelId="{310B0036-6F16-48AB-96EA-612452F58828}" type="sibTrans" cxnId="{4C86DEB6-1CD0-44F8-9E07-C6C546C98038}">
      <dgm:prSet/>
      <dgm:spPr/>
      <dgm:t>
        <a:bodyPr/>
        <a:lstStyle/>
        <a:p>
          <a:endParaRPr lang="en-US"/>
        </a:p>
      </dgm:t>
    </dgm:pt>
    <dgm:pt modelId="{221AF1FB-AF33-480A-B108-CE51ED0AC799}" type="pres">
      <dgm:prSet presAssocID="{043581A0-7611-4523-8F03-A3312005AE1C}" presName="Name0" presStyleCnt="0">
        <dgm:presLayoutVars>
          <dgm:dir/>
          <dgm:resizeHandles val="exact"/>
        </dgm:presLayoutVars>
      </dgm:prSet>
      <dgm:spPr/>
    </dgm:pt>
    <dgm:pt modelId="{AE9FCFC5-BA6D-484D-A9D9-3A80197EF66C}" type="pres">
      <dgm:prSet presAssocID="{7204A886-A3E4-4982-9613-E398E6CB301F}" presName="node" presStyleLbl="node1" presStyleIdx="0" presStyleCnt="10">
        <dgm:presLayoutVars>
          <dgm:bulletEnabled val="1"/>
        </dgm:presLayoutVars>
      </dgm:prSet>
      <dgm:spPr/>
    </dgm:pt>
    <dgm:pt modelId="{FA013819-B71A-4FD4-BB12-EDE5923D23EF}" type="pres">
      <dgm:prSet presAssocID="{88B55FAA-59F8-4D87-B559-F777730EF778}" presName="sibTrans" presStyleLbl="sibTrans1D1" presStyleIdx="0" presStyleCnt="9"/>
      <dgm:spPr/>
    </dgm:pt>
    <dgm:pt modelId="{CF1F1C93-CE3D-4F0E-8609-D7B6FE4D5D52}" type="pres">
      <dgm:prSet presAssocID="{88B55FAA-59F8-4D87-B559-F777730EF778}" presName="connectorText" presStyleLbl="sibTrans1D1" presStyleIdx="0" presStyleCnt="9"/>
      <dgm:spPr/>
    </dgm:pt>
    <dgm:pt modelId="{710351DC-4D5F-49E4-9DBB-27CC160ED193}" type="pres">
      <dgm:prSet presAssocID="{568F2079-4C7F-4B2B-9926-EB267108809A}" presName="node" presStyleLbl="node1" presStyleIdx="1" presStyleCnt="10">
        <dgm:presLayoutVars>
          <dgm:bulletEnabled val="1"/>
        </dgm:presLayoutVars>
      </dgm:prSet>
      <dgm:spPr/>
    </dgm:pt>
    <dgm:pt modelId="{4CA70BF1-C607-439F-9D21-9C05E74669C8}" type="pres">
      <dgm:prSet presAssocID="{67C60B93-FEE7-455A-9162-56A8041A1AB0}" presName="sibTrans" presStyleLbl="sibTrans1D1" presStyleIdx="1" presStyleCnt="9"/>
      <dgm:spPr/>
    </dgm:pt>
    <dgm:pt modelId="{D8B90D5A-45EE-4C02-88CC-F8511CE95660}" type="pres">
      <dgm:prSet presAssocID="{67C60B93-FEE7-455A-9162-56A8041A1AB0}" presName="connectorText" presStyleLbl="sibTrans1D1" presStyleIdx="1" presStyleCnt="9"/>
      <dgm:spPr/>
    </dgm:pt>
    <dgm:pt modelId="{5DDD1E6F-BF56-4E3B-92A2-1D2AD2A2836B}" type="pres">
      <dgm:prSet presAssocID="{7C6BAB54-E15D-447B-8BD0-A049A54A66DE}" presName="node" presStyleLbl="node1" presStyleIdx="2" presStyleCnt="10">
        <dgm:presLayoutVars>
          <dgm:bulletEnabled val="1"/>
        </dgm:presLayoutVars>
      </dgm:prSet>
      <dgm:spPr/>
    </dgm:pt>
    <dgm:pt modelId="{085375DF-E9C5-4D75-A7A1-8479A545B348}" type="pres">
      <dgm:prSet presAssocID="{FDDD124B-B70C-4938-B1B2-8416728984D3}" presName="sibTrans" presStyleLbl="sibTrans1D1" presStyleIdx="2" presStyleCnt="9"/>
      <dgm:spPr/>
    </dgm:pt>
    <dgm:pt modelId="{EB50E32F-1AD7-4188-A160-C6CD0B4FCE08}" type="pres">
      <dgm:prSet presAssocID="{FDDD124B-B70C-4938-B1B2-8416728984D3}" presName="connectorText" presStyleLbl="sibTrans1D1" presStyleIdx="2" presStyleCnt="9"/>
      <dgm:spPr/>
    </dgm:pt>
    <dgm:pt modelId="{B5BE5B1B-084A-4667-89F9-6238027F361B}" type="pres">
      <dgm:prSet presAssocID="{AD32F523-C336-46DD-83E1-0171DCEE7FAC}" presName="node" presStyleLbl="node1" presStyleIdx="3" presStyleCnt="10">
        <dgm:presLayoutVars>
          <dgm:bulletEnabled val="1"/>
        </dgm:presLayoutVars>
      </dgm:prSet>
      <dgm:spPr/>
    </dgm:pt>
    <dgm:pt modelId="{DF086F03-97A7-43CF-8846-86FCC3A0E7AA}" type="pres">
      <dgm:prSet presAssocID="{60E4E473-78BC-4879-A081-B8EE1EC9FDE1}" presName="sibTrans" presStyleLbl="sibTrans1D1" presStyleIdx="3" presStyleCnt="9"/>
      <dgm:spPr/>
    </dgm:pt>
    <dgm:pt modelId="{7F015B1C-27F4-4D48-BBCB-66793B570AE6}" type="pres">
      <dgm:prSet presAssocID="{60E4E473-78BC-4879-A081-B8EE1EC9FDE1}" presName="connectorText" presStyleLbl="sibTrans1D1" presStyleIdx="3" presStyleCnt="9"/>
      <dgm:spPr/>
    </dgm:pt>
    <dgm:pt modelId="{6CDD3E59-4458-4428-80BD-1CE90A260A38}" type="pres">
      <dgm:prSet presAssocID="{E093C210-D79F-45E7-B993-A75FD45E6D1A}" presName="node" presStyleLbl="node1" presStyleIdx="4" presStyleCnt="10">
        <dgm:presLayoutVars>
          <dgm:bulletEnabled val="1"/>
        </dgm:presLayoutVars>
      </dgm:prSet>
      <dgm:spPr/>
    </dgm:pt>
    <dgm:pt modelId="{1C93DEF5-26C1-46F7-A7A6-55BD730C190C}" type="pres">
      <dgm:prSet presAssocID="{5D47A35C-80BA-45AE-AF58-E68651B04031}" presName="sibTrans" presStyleLbl="sibTrans1D1" presStyleIdx="4" presStyleCnt="9"/>
      <dgm:spPr/>
    </dgm:pt>
    <dgm:pt modelId="{A4CB021F-17AB-4944-B77D-D75B39F84D2F}" type="pres">
      <dgm:prSet presAssocID="{5D47A35C-80BA-45AE-AF58-E68651B04031}" presName="connectorText" presStyleLbl="sibTrans1D1" presStyleIdx="4" presStyleCnt="9"/>
      <dgm:spPr/>
    </dgm:pt>
    <dgm:pt modelId="{304C4985-24D8-46A2-B8E7-4D239FDB8DC3}" type="pres">
      <dgm:prSet presAssocID="{960BC90C-C533-4090-886E-CBA9BB2F848B}" presName="node" presStyleLbl="node1" presStyleIdx="5" presStyleCnt="10">
        <dgm:presLayoutVars>
          <dgm:bulletEnabled val="1"/>
        </dgm:presLayoutVars>
      </dgm:prSet>
      <dgm:spPr/>
    </dgm:pt>
    <dgm:pt modelId="{F8D70658-58D1-46F9-80AC-91C23097CCB9}" type="pres">
      <dgm:prSet presAssocID="{5044FCF3-FE37-4CA3-BE8A-C8499946E7D6}" presName="sibTrans" presStyleLbl="sibTrans1D1" presStyleIdx="5" presStyleCnt="9"/>
      <dgm:spPr/>
    </dgm:pt>
    <dgm:pt modelId="{8E907699-BCAA-4699-A4FA-9B13908ABA7E}" type="pres">
      <dgm:prSet presAssocID="{5044FCF3-FE37-4CA3-BE8A-C8499946E7D6}" presName="connectorText" presStyleLbl="sibTrans1D1" presStyleIdx="5" presStyleCnt="9"/>
      <dgm:spPr/>
    </dgm:pt>
    <dgm:pt modelId="{74AE7662-8F18-48F2-92FA-949F8CF19FE5}" type="pres">
      <dgm:prSet presAssocID="{F7D3DB6D-DEA1-4E9D-AB87-18CFFBF2564F}" presName="node" presStyleLbl="node1" presStyleIdx="6" presStyleCnt="10">
        <dgm:presLayoutVars>
          <dgm:bulletEnabled val="1"/>
        </dgm:presLayoutVars>
      </dgm:prSet>
      <dgm:spPr/>
    </dgm:pt>
    <dgm:pt modelId="{A1187502-64D1-4A24-A23F-D75FBF6DB6B7}" type="pres">
      <dgm:prSet presAssocID="{944A73D2-AE1B-433B-B413-011C3FED496A}" presName="sibTrans" presStyleLbl="sibTrans1D1" presStyleIdx="6" presStyleCnt="9"/>
      <dgm:spPr/>
    </dgm:pt>
    <dgm:pt modelId="{416462C9-C5E4-4DC6-8107-9F0DC4E21590}" type="pres">
      <dgm:prSet presAssocID="{944A73D2-AE1B-433B-B413-011C3FED496A}" presName="connectorText" presStyleLbl="sibTrans1D1" presStyleIdx="6" presStyleCnt="9"/>
      <dgm:spPr/>
    </dgm:pt>
    <dgm:pt modelId="{88AA8CDD-D39E-4D06-BB90-5D0F4671524E}" type="pres">
      <dgm:prSet presAssocID="{3B25F556-6BA2-4B90-928C-A05185259870}" presName="node" presStyleLbl="node1" presStyleIdx="7" presStyleCnt="10">
        <dgm:presLayoutVars>
          <dgm:bulletEnabled val="1"/>
        </dgm:presLayoutVars>
      </dgm:prSet>
      <dgm:spPr/>
    </dgm:pt>
    <dgm:pt modelId="{4179FDEB-651A-4092-A485-C57041C2D506}" type="pres">
      <dgm:prSet presAssocID="{3FD0508F-CAA6-4C17-BD48-BBBABA2AE99C}" presName="sibTrans" presStyleLbl="sibTrans1D1" presStyleIdx="7" presStyleCnt="9"/>
      <dgm:spPr/>
    </dgm:pt>
    <dgm:pt modelId="{E92AE146-B92D-49A8-A7FE-E08BBC3F9CBB}" type="pres">
      <dgm:prSet presAssocID="{3FD0508F-CAA6-4C17-BD48-BBBABA2AE99C}" presName="connectorText" presStyleLbl="sibTrans1D1" presStyleIdx="7" presStyleCnt="9"/>
      <dgm:spPr/>
    </dgm:pt>
    <dgm:pt modelId="{B14D9221-008B-4FA6-BF38-F2EE5E6BF75F}" type="pres">
      <dgm:prSet presAssocID="{288CE244-33AB-48CB-9AAB-746A0D691597}" presName="node" presStyleLbl="node1" presStyleIdx="8" presStyleCnt="10">
        <dgm:presLayoutVars>
          <dgm:bulletEnabled val="1"/>
        </dgm:presLayoutVars>
      </dgm:prSet>
      <dgm:spPr/>
    </dgm:pt>
    <dgm:pt modelId="{3E0D2B30-E0BB-4DD7-A7FE-D5475139BAEF}" type="pres">
      <dgm:prSet presAssocID="{67E046C8-E363-48AA-B13B-9FDD2D4054C0}" presName="sibTrans" presStyleLbl="sibTrans1D1" presStyleIdx="8" presStyleCnt="9"/>
      <dgm:spPr/>
    </dgm:pt>
    <dgm:pt modelId="{FA2E3437-3836-4B83-A951-C187EFA9BEB2}" type="pres">
      <dgm:prSet presAssocID="{67E046C8-E363-48AA-B13B-9FDD2D4054C0}" presName="connectorText" presStyleLbl="sibTrans1D1" presStyleIdx="8" presStyleCnt="9"/>
      <dgm:spPr/>
    </dgm:pt>
    <dgm:pt modelId="{1773289B-AC0A-4BBD-B905-B0F67B3B70EE}" type="pres">
      <dgm:prSet presAssocID="{46E570FF-F1DA-45F3-9EBA-561D75E09ED3}" presName="node" presStyleLbl="node1" presStyleIdx="9" presStyleCnt="10">
        <dgm:presLayoutVars>
          <dgm:bulletEnabled val="1"/>
        </dgm:presLayoutVars>
      </dgm:prSet>
      <dgm:spPr/>
    </dgm:pt>
  </dgm:ptLst>
  <dgm:cxnLst>
    <dgm:cxn modelId="{61101912-B8B6-42FC-89A2-FCDC94B4E42E}" type="presOf" srcId="{67C60B93-FEE7-455A-9162-56A8041A1AB0}" destId="{D8B90D5A-45EE-4C02-88CC-F8511CE95660}" srcOrd="1" destOrd="0" presId="urn:microsoft.com/office/officeart/2016/7/layout/RepeatingBendingProcessNew"/>
    <dgm:cxn modelId="{1813C413-B5EB-45EF-9145-CD9A3495BE78}" type="presOf" srcId="{5D47A35C-80BA-45AE-AF58-E68651B04031}" destId="{A4CB021F-17AB-4944-B77D-D75B39F84D2F}" srcOrd="1" destOrd="0" presId="urn:microsoft.com/office/officeart/2016/7/layout/RepeatingBendingProcessNew"/>
    <dgm:cxn modelId="{5EC83414-3470-45E1-A602-A88D21388240}" type="presOf" srcId="{7204A886-A3E4-4982-9613-E398E6CB301F}" destId="{AE9FCFC5-BA6D-484D-A9D9-3A80197EF66C}" srcOrd="0" destOrd="0" presId="urn:microsoft.com/office/officeart/2016/7/layout/RepeatingBendingProcessNew"/>
    <dgm:cxn modelId="{240CD419-FF54-4ABA-A492-56660CD2F995}" type="presOf" srcId="{5044FCF3-FE37-4CA3-BE8A-C8499946E7D6}" destId="{F8D70658-58D1-46F9-80AC-91C23097CCB9}" srcOrd="0" destOrd="0" presId="urn:microsoft.com/office/officeart/2016/7/layout/RepeatingBendingProcessNew"/>
    <dgm:cxn modelId="{1253461A-D57B-401E-BED2-33C43200A79B}" type="presOf" srcId="{FDDD124B-B70C-4938-B1B2-8416728984D3}" destId="{085375DF-E9C5-4D75-A7A1-8479A545B348}" srcOrd="0" destOrd="0" presId="urn:microsoft.com/office/officeart/2016/7/layout/RepeatingBendingProcessNew"/>
    <dgm:cxn modelId="{A728A71D-D0FE-4474-8DBE-6F250F995502}" type="presOf" srcId="{043581A0-7611-4523-8F03-A3312005AE1C}" destId="{221AF1FB-AF33-480A-B108-CE51ED0AC799}" srcOrd="0" destOrd="0" presId="urn:microsoft.com/office/officeart/2016/7/layout/RepeatingBendingProcessNew"/>
    <dgm:cxn modelId="{2D1FF82E-4FE4-4B97-8F64-21E54C103694}" srcId="{043581A0-7611-4523-8F03-A3312005AE1C}" destId="{7204A886-A3E4-4982-9613-E398E6CB301F}" srcOrd="0" destOrd="0" parTransId="{5A8E2446-B20D-4425-B586-60BC7FE71A03}" sibTransId="{88B55FAA-59F8-4D87-B559-F777730EF778}"/>
    <dgm:cxn modelId="{4F970A33-F126-4396-8B78-69BC6B7F3EE0}" type="presOf" srcId="{88B55FAA-59F8-4D87-B559-F777730EF778}" destId="{CF1F1C93-CE3D-4F0E-8609-D7B6FE4D5D52}" srcOrd="1" destOrd="0" presId="urn:microsoft.com/office/officeart/2016/7/layout/RepeatingBendingProcessNew"/>
    <dgm:cxn modelId="{BAAC3833-9FE6-4F50-AEC4-95060230E441}" type="presOf" srcId="{67C60B93-FEE7-455A-9162-56A8041A1AB0}" destId="{4CA70BF1-C607-439F-9D21-9C05E74669C8}" srcOrd="0" destOrd="0" presId="urn:microsoft.com/office/officeart/2016/7/layout/RepeatingBendingProcessNew"/>
    <dgm:cxn modelId="{AEB6DC3A-20AA-4A6D-A6A3-31FACA30C0F1}" srcId="{043581A0-7611-4523-8F03-A3312005AE1C}" destId="{960BC90C-C533-4090-886E-CBA9BB2F848B}" srcOrd="5" destOrd="0" parTransId="{2D5B0D37-5ADB-4DFE-81F5-DA22A66648C6}" sibTransId="{5044FCF3-FE37-4CA3-BE8A-C8499946E7D6}"/>
    <dgm:cxn modelId="{127DBB40-FC43-4887-8143-348706D0F53E}" type="presOf" srcId="{FDDD124B-B70C-4938-B1B2-8416728984D3}" destId="{EB50E32F-1AD7-4188-A160-C6CD0B4FCE08}" srcOrd="1" destOrd="0" presId="urn:microsoft.com/office/officeart/2016/7/layout/RepeatingBendingProcessNew"/>
    <dgm:cxn modelId="{8A80665E-DD88-4771-92EA-44891E9F4B5C}" type="presOf" srcId="{288CE244-33AB-48CB-9AAB-746A0D691597}" destId="{B14D9221-008B-4FA6-BF38-F2EE5E6BF75F}" srcOrd="0" destOrd="0" presId="urn:microsoft.com/office/officeart/2016/7/layout/RepeatingBendingProcessNew"/>
    <dgm:cxn modelId="{1ACCB164-A6B6-47B6-BC0D-7CA7CE9786EF}" srcId="{043581A0-7611-4523-8F03-A3312005AE1C}" destId="{288CE244-33AB-48CB-9AAB-746A0D691597}" srcOrd="8" destOrd="0" parTransId="{29CDCFFA-BE8A-4047-84CA-EBBB461D46A6}" sibTransId="{67E046C8-E363-48AA-B13B-9FDD2D4054C0}"/>
    <dgm:cxn modelId="{205A136A-70CB-4DE2-B26A-F7EA1AD97C91}" srcId="{043581A0-7611-4523-8F03-A3312005AE1C}" destId="{E093C210-D79F-45E7-B993-A75FD45E6D1A}" srcOrd="4" destOrd="0" parTransId="{2DF0AD8B-82F8-4B4F-994B-B09A0E4CCA81}" sibTransId="{5D47A35C-80BA-45AE-AF58-E68651B04031}"/>
    <dgm:cxn modelId="{A6A57E4C-A46E-47A6-A4A1-4A523A3A696A}" type="presOf" srcId="{568F2079-4C7F-4B2B-9926-EB267108809A}" destId="{710351DC-4D5F-49E4-9DBB-27CC160ED193}" srcOrd="0" destOrd="0" presId="urn:microsoft.com/office/officeart/2016/7/layout/RepeatingBendingProcessNew"/>
    <dgm:cxn modelId="{5B9E7254-9B5A-4BB1-8FB4-45339D5522EA}" type="presOf" srcId="{60E4E473-78BC-4879-A081-B8EE1EC9FDE1}" destId="{7F015B1C-27F4-4D48-BBCB-66793B570AE6}" srcOrd="1" destOrd="0" presId="urn:microsoft.com/office/officeart/2016/7/layout/RepeatingBendingProcessNew"/>
    <dgm:cxn modelId="{167CC878-2DBE-4BFA-BCE6-E2CC8A95ED54}" type="presOf" srcId="{AD32F523-C336-46DD-83E1-0171DCEE7FAC}" destId="{B5BE5B1B-084A-4667-89F9-6238027F361B}" srcOrd="0" destOrd="0" presId="urn:microsoft.com/office/officeart/2016/7/layout/RepeatingBendingProcessNew"/>
    <dgm:cxn modelId="{68D05780-3062-42C5-A57A-14AAA321EC27}" srcId="{043581A0-7611-4523-8F03-A3312005AE1C}" destId="{7C6BAB54-E15D-447B-8BD0-A049A54A66DE}" srcOrd="2" destOrd="0" parTransId="{C8F0AE5A-8B0D-40E5-B36E-AC4FEB598589}" sibTransId="{FDDD124B-B70C-4938-B1B2-8416728984D3}"/>
    <dgm:cxn modelId="{7FB1AF81-1DD1-4E1D-A644-83478D7EECC3}" type="presOf" srcId="{60E4E473-78BC-4879-A081-B8EE1EC9FDE1}" destId="{DF086F03-97A7-43CF-8846-86FCC3A0E7AA}" srcOrd="0" destOrd="0" presId="urn:microsoft.com/office/officeart/2016/7/layout/RepeatingBendingProcessNew"/>
    <dgm:cxn modelId="{51C13A87-B2A5-4746-8BD3-3A70E1315512}" type="presOf" srcId="{960BC90C-C533-4090-886E-CBA9BB2F848B}" destId="{304C4985-24D8-46A2-B8E7-4D239FDB8DC3}" srcOrd="0" destOrd="0" presId="urn:microsoft.com/office/officeart/2016/7/layout/RepeatingBendingProcessNew"/>
    <dgm:cxn modelId="{27092597-D76C-4BFD-9D56-0FF10613D31D}" type="presOf" srcId="{E093C210-D79F-45E7-B993-A75FD45E6D1A}" destId="{6CDD3E59-4458-4428-80BD-1CE90A260A38}" srcOrd="0" destOrd="0" presId="urn:microsoft.com/office/officeart/2016/7/layout/RepeatingBendingProcessNew"/>
    <dgm:cxn modelId="{1377D39F-3030-4069-B931-EDE427C742C9}" type="presOf" srcId="{88B55FAA-59F8-4D87-B559-F777730EF778}" destId="{FA013819-B71A-4FD4-BB12-EDE5923D23EF}" srcOrd="0" destOrd="0" presId="urn:microsoft.com/office/officeart/2016/7/layout/RepeatingBendingProcessNew"/>
    <dgm:cxn modelId="{502765B1-E25D-47B4-861D-4A3722642C0F}" type="presOf" srcId="{7C6BAB54-E15D-447B-8BD0-A049A54A66DE}" destId="{5DDD1E6F-BF56-4E3B-92A2-1D2AD2A2836B}" srcOrd="0" destOrd="0" presId="urn:microsoft.com/office/officeart/2016/7/layout/RepeatingBendingProcessNew"/>
    <dgm:cxn modelId="{4C86DEB6-1CD0-44F8-9E07-C6C546C98038}" srcId="{043581A0-7611-4523-8F03-A3312005AE1C}" destId="{46E570FF-F1DA-45F3-9EBA-561D75E09ED3}" srcOrd="9" destOrd="0" parTransId="{E8447093-B3DB-4B41-BBC2-9E4CFBF5F8D2}" sibTransId="{310B0036-6F16-48AB-96EA-612452F58828}"/>
    <dgm:cxn modelId="{BA3CD1BC-EDE8-49C8-B775-A3604A9E304C}" type="presOf" srcId="{67E046C8-E363-48AA-B13B-9FDD2D4054C0}" destId="{FA2E3437-3836-4B83-A951-C187EFA9BEB2}" srcOrd="1" destOrd="0" presId="urn:microsoft.com/office/officeart/2016/7/layout/RepeatingBendingProcessNew"/>
    <dgm:cxn modelId="{8A130FBE-520C-4213-8380-0DA0AE657836}" type="presOf" srcId="{3FD0508F-CAA6-4C17-BD48-BBBABA2AE99C}" destId="{4179FDEB-651A-4092-A485-C57041C2D506}" srcOrd="0" destOrd="0" presId="urn:microsoft.com/office/officeart/2016/7/layout/RepeatingBendingProcessNew"/>
    <dgm:cxn modelId="{E25CB8C5-6AA5-4624-9AFB-4501B22C4E7E}" type="presOf" srcId="{F7D3DB6D-DEA1-4E9D-AB87-18CFFBF2564F}" destId="{74AE7662-8F18-48F2-92FA-949F8CF19FE5}" srcOrd="0" destOrd="0" presId="urn:microsoft.com/office/officeart/2016/7/layout/RepeatingBendingProcessNew"/>
    <dgm:cxn modelId="{A0FD5EC9-831D-40E1-A904-8E35FF611EE4}" type="presOf" srcId="{3FD0508F-CAA6-4C17-BD48-BBBABA2AE99C}" destId="{E92AE146-B92D-49A8-A7FE-E08BBC3F9CBB}" srcOrd="1" destOrd="0" presId="urn:microsoft.com/office/officeart/2016/7/layout/RepeatingBendingProcessNew"/>
    <dgm:cxn modelId="{5AD68ACB-FB46-4759-9193-D0CD5B6629C7}" type="presOf" srcId="{5D47A35C-80BA-45AE-AF58-E68651B04031}" destId="{1C93DEF5-26C1-46F7-A7A6-55BD730C190C}" srcOrd="0" destOrd="0" presId="urn:microsoft.com/office/officeart/2016/7/layout/RepeatingBendingProcessNew"/>
    <dgm:cxn modelId="{5D45FACF-9A6D-4C1E-BBEF-544BBE8D4F88}" type="presOf" srcId="{46E570FF-F1DA-45F3-9EBA-561D75E09ED3}" destId="{1773289B-AC0A-4BBD-B905-B0F67B3B70EE}" srcOrd="0" destOrd="0" presId="urn:microsoft.com/office/officeart/2016/7/layout/RepeatingBendingProcessNew"/>
    <dgm:cxn modelId="{234023D6-F4E3-40FD-BE25-35BC851D81B2}" type="presOf" srcId="{5044FCF3-FE37-4CA3-BE8A-C8499946E7D6}" destId="{8E907699-BCAA-4699-A4FA-9B13908ABA7E}" srcOrd="1" destOrd="0" presId="urn:microsoft.com/office/officeart/2016/7/layout/RepeatingBendingProcessNew"/>
    <dgm:cxn modelId="{7D2209DC-E28B-4EF2-9DD3-7AE435355B33}" type="presOf" srcId="{67E046C8-E363-48AA-B13B-9FDD2D4054C0}" destId="{3E0D2B30-E0BB-4DD7-A7FE-D5475139BAEF}" srcOrd="0" destOrd="0" presId="urn:microsoft.com/office/officeart/2016/7/layout/RepeatingBendingProcessNew"/>
    <dgm:cxn modelId="{7DB9F7DC-D7D9-433E-8E01-FD51FA6218CD}" srcId="{043581A0-7611-4523-8F03-A3312005AE1C}" destId="{F7D3DB6D-DEA1-4E9D-AB87-18CFFBF2564F}" srcOrd="6" destOrd="0" parTransId="{FDE416B8-56BE-482A-AD12-4569B2B87E0D}" sibTransId="{944A73D2-AE1B-433B-B413-011C3FED496A}"/>
    <dgm:cxn modelId="{6AD64EDF-1BF4-4EE0-A7C2-D068D00C425E}" srcId="{043581A0-7611-4523-8F03-A3312005AE1C}" destId="{AD32F523-C336-46DD-83E1-0171DCEE7FAC}" srcOrd="3" destOrd="0" parTransId="{664E225B-0DA1-41C1-A2CF-3AE7EBCD216D}" sibTransId="{60E4E473-78BC-4879-A081-B8EE1EC9FDE1}"/>
    <dgm:cxn modelId="{6D72FBE2-B7E4-472E-80DB-93D33C0B894D}" srcId="{043581A0-7611-4523-8F03-A3312005AE1C}" destId="{568F2079-4C7F-4B2B-9926-EB267108809A}" srcOrd="1" destOrd="0" parTransId="{F8B4F2DD-7DC3-4244-9614-C5D5EAC3E80D}" sibTransId="{67C60B93-FEE7-455A-9162-56A8041A1AB0}"/>
    <dgm:cxn modelId="{7F0829E7-19F7-4D1F-B88E-8149708F47B6}" type="presOf" srcId="{944A73D2-AE1B-433B-B413-011C3FED496A}" destId="{A1187502-64D1-4A24-A23F-D75FBF6DB6B7}" srcOrd="0" destOrd="0" presId="urn:microsoft.com/office/officeart/2016/7/layout/RepeatingBendingProcessNew"/>
    <dgm:cxn modelId="{C417D0EE-4C27-4174-922F-D60FD5EF8C29}" type="presOf" srcId="{3B25F556-6BA2-4B90-928C-A05185259870}" destId="{88AA8CDD-D39E-4D06-BB90-5D0F4671524E}" srcOrd="0" destOrd="0" presId="urn:microsoft.com/office/officeart/2016/7/layout/RepeatingBendingProcessNew"/>
    <dgm:cxn modelId="{8AD7F9F2-7704-490F-AF0F-10CDD1E619F0}" srcId="{043581A0-7611-4523-8F03-A3312005AE1C}" destId="{3B25F556-6BA2-4B90-928C-A05185259870}" srcOrd="7" destOrd="0" parTransId="{5521A247-2068-4D5E-9764-8F5B70463EB5}" sibTransId="{3FD0508F-CAA6-4C17-BD48-BBBABA2AE99C}"/>
    <dgm:cxn modelId="{BBC0D8F9-73D8-4AEE-8DA9-712B6264D832}" type="presOf" srcId="{944A73D2-AE1B-433B-B413-011C3FED496A}" destId="{416462C9-C5E4-4DC6-8107-9F0DC4E21590}" srcOrd="1" destOrd="0" presId="urn:microsoft.com/office/officeart/2016/7/layout/RepeatingBendingProcessNew"/>
    <dgm:cxn modelId="{0F10237F-2B0C-454B-AD21-066EB6D957FA}" type="presParOf" srcId="{221AF1FB-AF33-480A-B108-CE51ED0AC799}" destId="{AE9FCFC5-BA6D-484D-A9D9-3A80197EF66C}" srcOrd="0" destOrd="0" presId="urn:microsoft.com/office/officeart/2016/7/layout/RepeatingBendingProcessNew"/>
    <dgm:cxn modelId="{7753D74D-F2E6-4F49-A041-811FE9252896}" type="presParOf" srcId="{221AF1FB-AF33-480A-B108-CE51ED0AC799}" destId="{FA013819-B71A-4FD4-BB12-EDE5923D23EF}" srcOrd="1" destOrd="0" presId="urn:microsoft.com/office/officeart/2016/7/layout/RepeatingBendingProcessNew"/>
    <dgm:cxn modelId="{FA30B3EE-56CD-439A-9BA3-4714CD77784B}" type="presParOf" srcId="{FA013819-B71A-4FD4-BB12-EDE5923D23EF}" destId="{CF1F1C93-CE3D-4F0E-8609-D7B6FE4D5D52}" srcOrd="0" destOrd="0" presId="urn:microsoft.com/office/officeart/2016/7/layout/RepeatingBendingProcessNew"/>
    <dgm:cxn modelId="{D4D3D698-7595-411A-8A32-5B49E27BF119}" type="presParOf" srcId="{221AF1FB-AF33-480A-B108-CE51ED0AC799}" destId="{710351DC-4D5F-49E4-9DBB-27CC160ED193}" srcOrd="2" destOrd="0" presId="urn:microsoft.com/office/officeart/2016/7/layout/RepeatingBendingProcessNew"/>
    <dgm:cxn modelId="{7EFC4B7C-C39C-43FF-B590-1B573BD3D35E}" type="presParOf" srcId="{221AF1FB-AF33-480A-B108-CE51ED0AC799}" destId="{4CA70BF1-C607-439F-9D21-9C05E74669C8}" srcOrd="3" destOrd="0" presId="urn:microsoft.com/office/officeart/2016/7/layout/RepeatingBendingProcessNew"/>
    <dgm:cxn modelId="{C567B8F7-A30E-4017-9542-4D3B2F68C5BA}" type="presParOf" srcId="{4CA70BF1-C607-439F-9D21-9C05E74669C8}" destId="{D8B90D5A-45EE-4C02-88CC-F8511CE95660}" srcOrd="0" destOrd="0" presId="urn:microsoft.com/office/officeart/2016/7/layout/RepeatingBendingProcessNew"/>
    <dgm:cxn modelId="{E330D79F-5465-4B62-AAD7-E69332221954}" type="presParOf" srcId="{221AF1FB-AF33-480A-B108-CE51ED0AC799}" destId="{5DDD1E6F-BF56-4E3B-92A2-1D2AD2A2836B}" srcOrd="4" destOrd="0" presId="urn:microsoft.com/office/officeart/2016/7/layout/RepeatingBendingProcessNew"/>
    <dgm:cxn modelId="{B5FF3F05-B491-4A52-8A17-898E7A65B8F5}" type="presParOf" srcId="{221AF1FB-AF33-480A-B108-CE51ED0AC799}" destId="{085375DF-E9C5-4D75-A7A1-8479A545B348}" srcOrd="5" destOrd="0" presId="urn:microsoft.com/office/officeart/2016/7/layout/RepeatingBendingProcessNew"/>
    <dgm:cxn modelId="{D8921E58-6792-40C5-84C3-C66523F69123}" type="presParOf" srcId="{085375DF-E9C5-4D75-A7A1-8479A545B348}" destId="{EB50E32F-1AD7-4188-A160-C6CD0B4FCE08}" srcOrd="0" destOrd="0" presId="urn:microsoft.com/office/officeart/2016/7/layout/RepeatingBendingProcessNew"/>
    <dgm:cxn modelId="{3E517DCD-341C-4F33-9CB0-2510371CCFE5}" type="presParOf" srcId="{221AF1FB-AF33-480A-B108-CE51ED0AC799}" destId="{B5BE5B1B-084A-4667-89F9-6238027F361B}" srcOrd="6" destOrd="0" presId="urn:microsoft.com/office/officeart/2016/7/layout/RepeatingBendingProcessNew"/>
    <dgm:cxn modelId="{DFBD0843-C57F-4E4B-A3DD-00269B412963}" type="presParOf" srcId="{221AF1FB-AF33-480A-B108-CE51ED0AC799}" destId="{DF086F03-97A7-43CF-8846-86FCC3A0E7AA}" srcOrd="7" destOrd="0" presId="urn:microsoft.com/office/officeart/2016/7/layout/RepeatingBendingProcessNew"/>
    <dgm:cxn modelId="{0B160A35-78A2-45FF-899B-4B6A6748B2CD}" type="presParOf" srcId="{DF086F03-97A7-43CF-8846-86FCC3A0E7AA}" destId="{7F015B1C-27F4-4D48-BBCB-66793B570AE6}" srcOrd="0" destOrd="0" presId="urn:microsoft.com/office/officeart/2016/7/layout/RepeatingBendingProcessNew"/>
    <dgm:cxn modelId="{91562887-11E8-48CA-A3B4-142D2A2139AA}" type="presParOf" srcId="{221AF1FB-AF33-480A-B108-CE51ED0AC799}" destId="{6CDD3E59-4458-4428-80BD-1CE90A260A38}" srcOrd="8" destOrd="0" presId="urn:microsoft.com/office/officeart/2016/7/layout/RepeatingBendingProcessNew"/>
    <dgm:cxn modelId="{CFB48E9B-D8AC-478D-8116-D1C832B43852}" type="presParOf" srcId="{221AF1FB-AF33-480A-B108-CE51ED0AC799}" destId="{1C93DEF5-26C1-46F7-A7A6-55BD730C190C}" srcOrd="9" destOrd="0" presId="urn:microsoft.com/office/officeart/2016/7/layout/RepeatingBendingProcessNew"/>
    <dgm:cxn modelId="{ED52025D-22B3-4F06-84A2-4F472F244A2B}" type="presParOf" srcId="{1C93DEF5-26C1-46F7-A7A6-55BD730C190C}" destId="{A4CB021F-17AB-4944-B77D-D75B39F84D2F}" srcOrd="0" destOrd="0" presId="urn:microsoft.com/office/officeart/2016/7/layout/RepeatingBendingProcessNew"/>
    <dgm:cxn modelId="{6A905A99-2C0D-4A50-A3B7-EBDE815C7816}" type="presParOf" srcId="{221AF1FB-AF33-480A-B108-CE51ED0AC799}" destId="{304C4985-24D8-46A2-B8E7-4D239FDB8DC3}" srcOrd="10" destOrd="0" presId="urn:microsoft.com/office/officeart/2016/7/layout/RepeatingBendingProcessNew"/>
    <dgm:cxn modelId="{D9AA26F1-E5A5-401B-8427-3FD0C9CAE11D}" type="presParOf" srcId="{221AF1FB-AF33-480A-B108-CE51ED0AC799}" destId="{F8D70658-58D1-46F9-80AC-91C23097CCB9}" srcOrd="11" destOrd="0" presId="urn:microsoft.com/office/officeart/2016/7/layout/RepeatingBendingProcessNew"/>
    <dgm:cxn modelId="{E6F07AA0-A236-4285-8FC8-BFF377180368}" type="presParOf" srcId="{F8D70658-58D1-46F9-80AC-91C23097CCB9}" destId="{8E907699-BCAA-4699-A4FA-9B13908ABA7E}" srcOrd="0" destOrd="0" presId="urn:microsoft.com/office/officeart/2016/7/layout/RepeatingBendingProcessNew"/>
    <dgm:cxn modelId="{446BCE2D-74C6-4AC5-83F0-690115030C94}" type="presParOf" srcId="{221AF1FB-AF33-480A-B108-CE51ED0AC799}" destId="{74AE7662-8F18-48F2-92FA-949F8CF19FE5}" srcOrd="12" destOrd="0" presId="urn:microsoft.com/office/officeart/2016/7/layout/RepeatingBendingProcessNew"/>
    <dgm:cxn modelId="{EB1A4EDF-C0F2-4A6C-8DAF-65EE1E714253}" type="presParOf" srcId="{221AF1FB-AF33-480A-B108-CE51ED0AC799}" destId="{A1187502-64D1-4A24-A23F-D75FBF6DB6B7}" srcOrd="13" destOrd="0" presId="urn:microsoft.com/office/officeart/2016/7/layout/RepeatingBendingProcessNew"/>
    <dgm:cxn modelId="{10497597-3F2F-425B-BCE6-58FC84D8A5D6}" type="presParOf" srcId="{A1187502-64D1-4A24-A23F-D75FBF6DB6B7}" destId="{416462C9-C5E4-4DC6-8107-9F0DC4E21590}" srcOrd="0" destOrd="0" presId="urn:microsoft.com/office/officeart/2016/7/layout/RepeatingBendingProcessNew"/>
    <dgm:cxn modelId="{D7300C98-90DD-4E09-8CA8-C2F623CFB3D5}" type="presParOf" srcId="{221AF1FB-AF33-480A-B108-CE51ED0AC799}" destId="{88AA8CDD-D39E-4D06-BB90-5D0F4671524E}" srcOrd="14" destOrd="0" presId="urn:microsoft.com/office/officeart/2016/7/layout/RepeatingBendingProcessNew"/>
    <dgm:cxn modelId="{FC15B741-C095-4559-8751-2D4421B8C306}" type="presParOf" srcId="{221AF1FB-AF33-480A-B108-CE51ED0AC799}" destId="{4179FDEB-651A-4092-A485-C57041C2D506}" srcOrd="15" destOrd="0" presId="urn:microsoft.com/office/officeart/2016/7/layout/RepeatingBendingProcessNew"/>
    <dgm:cxn modelId="{D746BAA2-4902-418C-B3AA-570E86C23D4A}" type="presParOf" srcId="{4179FDEB-651A-4092-A485-C57041C2D506}" destId="{E92AE146-B92D-49A8-A7FE-E08BBC3F9CBB}" srcOrd="0" destOrd="0" presId="urn:microsoft.com/office/officeart/2016/7/layout/RepeatingBendingProcessNew"/>
    <dgm:cxn modelId="{83D50216-3315-4EE1-95A7-4BC4D4D51A31}" type="presParOf" srcId="{221AF1FB-AF33-480A-B108-CE51ED0AC799}" destId="{B14D9221-008B-4FA6-BF38-F2EE5E6BF75F}" srcOrd="16" destOrd="0" presId="urn:microsoft.com/office/officeart/2016/7/layout/RepeatingBendingProcessNew"/>
    <dgm:cxn modelId="{64EE1C31-537E-42F2-A7F0-4D1B3C5390EA}" type="presParOf" srcId="{221AF1FB-AF33-480A-B108-CE51ED0AC799}" destId="{3E0D2B30-E0BB-4DD7-A7FE-D5475139BAEF}" srcOrd="17" destOrd="0" presId="urn:microsoft.com/office/officeart/2016/7/layout/RepeatingBendingProcessNew"/>
    <dgm:cxn modelId="{ECC24AE4-7080-4EB9-BB87-50F71A66AD7F}" type="presParOf" srcId="{3E0D2B30-E0BB-4DD7-A7FE-D5475139BAEF}" destId="{FA2E3437-3836-4B83-A951-C187EFA9BEB2}" srcOrd="0" destOrd="0" presId="urn:microsoft.com/office/officeart/2016/7/layout/RepeatingBendingProcessNew"/>
    <dgm:cxn modelId="{382C169F-67F6-4CD5-961E-F2316E4F6412}" type="presParOf" srcId="{221AF1FB-AF33-480A-B108-CE51ED0AC799}" destId="{1773289B-AC0A-4BBD-B905-B0F67B3B70EE}" srcOrd="1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281CAF-AF85-4820-8330-B27D0EA3537B}">
      <dsp:nvSpPr>
        <dsp:cNvPr id="0" name=""/>
        <dsp:cNvSpPr/>
      </dsp:nvSpPr>
      <dsp:spPr>
        <a:xfrm>
          <a:off x="250017" y="2598"/>
          <a:ext cx="2279457" cy="136767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GB" sz="2700" kern="1200"/>
            <a:t>Cardiac diseases </a:t>
          </a:r>
          <a:endParaRPr lang="en-US" sz="2700" kern="1200"/>
        </a:p>
      </dsp:txBody>
      <dsp:txXfrm>
        <a:off x="250017" y="2598"/>
        <a:ext cx="2279457" cy="1367674"/>
      </dsp:txXfrm>
    </dsp:sp>
    <dsp:sp modelId="{89C7BC07-C66E-4109-A0D7-901DE95F7B2E}">
      <dsp:nvSpPr>
        <dsp:cNvPr id="0" name=""/>
        <dsp:cNvSpPr/>
      </dsp:nvSpPr>
      <dsp:spPr>
        <a:xfrm>
          <a:off x="2757420" y="2598"/>
          <a:ext cx="2279457" cy="1367674"/>
        </a:xfrm>
        <a:prstGeom prst="rect">
          <a:avLst/>
        </a:prstGeom>
        <a:solidFill>
          <a:schemeClr val="accent2">
            <a:hueOff val="-207909"/>
            <a:satOff val="-11990"/>
            <a:lumOff val="12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GB" sz="2700" kern="1200"/>
            <a:t>Lung conditions</a:t>
          </a:r>
          <a:endParaRPr lang="en-US" sz="2700" kern="1200"/>
        </a:p>
      </dsp:txBody>
      <dsp:txXfrm>
        <a:off x="2757420" y="2598"/>
        <a:ext cx="2279457" cy="1367674"/>
      </dsp:txXfrm>
    </dsp:sp>
    <dsp:sp modelId="{78409172-CED5-4FBB-8C97-F31D8FF0A2B9}">
      <dsp:nvSpPr>
        <dsp:cNvPr id="0" name=""/>
        <dsp:cNvSpPr/>
      </dsp:nvSpPr>
      <dsp:spPr>
        <a:xfrm>
          <a:off x="250017" y="1598218"/>
          <a:ext cx="2279457" cy="1367674"/>
        </a:xfrm>
        <a:prstGeom prst="rect">
          <a:avLst/>
        </a:prstGeom>
        <a:solidFill>
          <a:schemeClr val="accent2">
            <a:hueOff val="-415818"/>
            <a:satOff val="-23979"/>
            <a:lumOff val="24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GB" sz="2700" kern="1200"/>
            <a:t>Dementia, stroke</a:t>
          </a:r>
          <a:endParaRPr lang="en-US" sz="2700" kern="1200"/>
        </a:p>
      </dsp:txBody>
      <dsp:txXfrm>
        <a:off x="250017" y="1598218"/>
        <a:ext cx="2279457" cy="1367674"/>
      </dsp:txXfrm>
    </dsp:sp>
    <dsp:sp modelId="{570441BE-6642-4D61-8C26-4E3B2265604F}">
      <dsp:nvSpPr>
        <dsp:cNvPr id="0" name=""/>
        <dsp:cNvSpPr/>
      </dsp:nvSpPr>
      <dsp:spPr>
        <a:xfrm>
          <a:off x="2757420" y="1598218"/>
          <a:ext cx="2279457" cy="1367674"/>
        </a:xfrm>
        <a:prstGeom prst="rect">
          <a:avLst/>
        </a:prstGeom>
        <a:solidFill>
          <a:schemeClr val="accent2">
            <a:hueOff val="-623727"/>
            <a:satOff val="-35969"/>
            <a:lumOff val="36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GB" sz="2700" kern="1200"/>
            <a:t>Diabetes</a:t>
          </a:r>
          <a:endParaRPr lang="en-US" sz="2700" kern="1200"/>
        </a:p>
      </dsp:txBody>
      <dsp:txXfrm>
        <a:off x="2757420" y="1598218"/>
        <a:ext cx="2279457" cy="1367674"/>
      </dsp:txXfrm>
    </dsp:sp>
    <dsp:sp modelId="{C189D96B-CCBD-4EB6-9EA4-8FA6EBB640FC}">
      <dsp:nvSpPr>
        <dsp:cNvPr id="0" name=""/>
        <dsp:cNvSpPr/>
      </dsp:nvSpPr>
      <dsp:spPr>
        <a:xfrm>
          <a:off x="250017" y="3193838"/>
          <a:ext cx="2279457" cy="1367674"/>
        </a:xfrm>
        <a:prstGeom prst="rect">
          <a:avLst/>
        </a:prstGeom>
        <a:solidFill>
          <a:schemeClr val="accent2">
            <a:hueOff val="-831636"/>
            <a:satOff val="-47959"/>
            <a:lumOff val="49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GB" sz="2700" kern="1200"/>
            <a:t>Arthritis</a:t>
          </a:r>
          <a:endParaRPr lang="en-US" sz="2700" kern="1200"/>
        </a:p>
      </dsp:txBody>
      <dsp:txXfrm>
        <a:off x="250017" y="3193838"/>
        <a:ext cx="2279457" cy="1367674"/>
      </dsp:txXfrm>
    </dsp:sp>
    <dsp:sp modelId="{AB683DD0-E2CF-4DC5-BBDF-202B666D38B7}">
      <dsp:nvSpPr>
        <dsp:cNvPr id="0" name=""/>
        <dsp:cNvSpPr/>
      </dsp:nvSpPr>
      <dsp:spPr>
        <a:xfrm>
          <a:off x="2757420" y="3193838"/>
          <a:ext cx="2279457" cy="1367674"/>
        </a:xfrm>
        <a:prstGeom prst="rect">
          <a:avLst/>
        </a:prstGeom>
        <a:solidFill>
          <a:schemeClr val="accent2">
            <a:hueOff val="-1039545"/>
            <a:satOff val="-59949"/>
            <a:lumOff val="61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GB" sz="2700" kern="1200"/>
            <a:t>Prostate cancer</a:t>
          </a:r>
          <a:endParaRPr lang="en-US" sz="2700" kern="1200"/>
        </a:p>
      </dsp:txBody>
      <dsp:txXfrm>
        <a:off x="2757420" y="3193838"/>
        <a:ext cx="2279457" cy="1367674"/>
      </dsp:txXfrm>
    </dsp:sp>
    <dsp:sp modelId="{364520F8-8AE7-4263-A46A-7CF5E918759A}">
      <dsp:nvSpPr>
        <dsp:cNvPr id="0" name=""/>
        <dsp:cNvSpPr/>
      </dsp:nvSpPr>
      <dsp:spPr>
        <a:xfrm>
          <a:off x="250017" y="4789458"/>
          <a:ext cx="2279457" cy="1367674"/>
        </a:xfrm>
        <a:prstGeom prst="rect">
          <a:avLst/>
        </a:prstGeom>
        <a:solidFill>
          <a:schemeClr val="accent2">
            <a:hueOff val="-1247454"/>
            <a:satOff val="-71938"/>
            <a:lumOff val="73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GB" sz="2700" kern="1200"/>
            <a:t>Kidney diseases</a:t>
          </a:r>
          <a:endParaRPr lang="en-US" sz="2700" kern="1200"/>
        </a:p>
      </dsp:txBody>
      <dsp:txXfrm>
        <a:off x="250017" y="4789458"/>
        <a:ext cx="2279457" cy="1367674"/>
      </dsp:txXfrm>
    </dsp:sp>
    <dsp:sp modelId="{9D1F6B04-2DC7-4E95-86D4-CF2D757D1DAB}">
      <dsp:nvSpPr>
        <dsp:cNvPr id="0" name=""/>
        <dsp:cNvSpPr/>
      </dsp:nvSpPr>
      <dsp:spPr>
        <a:xfrm>
          <a:off x="2757420" y="4789458"/>
          <a:ext cx="2279457" cy="1367674"/>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GB" sz="2700" kern="1200"/>
            <a:t>Others-Cancer, menopause </a:t>
          </a:r>
          <a:endParaRPr lang="en-US" sz="2700" kern="1200"/>
        </a:p>
      </dsp:txBody>
      <dsp:txXfrm>
        <a:off x="2757420" y="4789458"/>
        <a:ext cx="2279457" cy="13676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0A8DD2-5890-4426-A30C-E14B6B688A08}">
      <dsp:nvSpPr>
        <dsp:cNvPr id="0" name=""/>
        <dsp:cNvSpPr/>
      </dsp:nvSpPr>
      <dsp:spPr>
        <a:xfrm>
          <a:off x="210785" y="1600154"/>
          <a:ext cx="1335114" cy="133511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45F155-72E8-435E-863A-CF9F93C65859}">
      <dsp:nvSpPr>
        <dsp:cNvPr id="0" name=""/>
        <dsp:cNvSpPr/>
      </dsp:nvSpPr>
      <dsp:spPr>
        <a:xfrm>
          <a:off x="491159" y="1880528"/>
          <a:ext cx="774366" cy="7743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B9FA84-35BC-41AF-9E05-977E90699806}">
      <dsp:nvSpPr>
        <dsp:cNvPr id="0" name=""/>
        <dsp:cNvSpPr/>
      </dsp:nvSpPr>
      <dsp:spPr>
        <a:xfrm>
          <a:off x="1831996" y="1600154"/>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t>Assessment may assist in identifying changes that may lead to troubled sleep patterns that require action by healthcare professional. </a:t>
          </a:r>
        </a:p>
      </dsp:txBody>
      <dsp:txXfrm>
        <a:off x="1831996" y="1600154"/>
        <a:ext cx="3147056" cy="1335114"/>
      </dsp:txXfrm>
    </dsp:sp>
    <dsp:sp modelId="{318DF7DD-9BA0-4795-98A3-472EEC5E70FF}">
      <dsp:nvSpPr>
        <dsp:cNvPr id="0" name=""/>
        <dsp:cNvSpPr/>
      </dsp:nvSpPr>
      <dsp:spPr>
        <a:xfrm>
          <a:off x="5527403" y="1600154"/>
          <a:ext cx="1335114" cy="133511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C8082B-C8E7-4AE2-B895-CBBEEBBA6EFB}">
      <dsp:nvSpPr>
        <dsp:cNvPr id="0" name=""/>
        <dsp:cNvSpPr/>
      </dsp:nvSpPr>
      <dsp:spPr>
        <a:xfrm>
          <a:off x="5807777" y="1880528"/>
          <a:ext cx="774366" cy="7743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1D41C3-D1FF-4B2D-8037-47434A792184}">
      <dsp:nvSpPr>
        <dsp:cNvPr id="0" name=""/>
        <dsp:cNvSpPr/>
      </dsp:nvSpPr>
      <dsp:spPr>
        <a:xfrm>
          <a:off x="7148614" y="1600154"/>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t>Sleep disruption must be addressed in the best way possible to stop it from becoming a chronic problem.</a:t>
          </a:r>
        </a:p>
      </dsp:txBody>
      <dsp:txXfrm>
        <a:off x="7148614" y="1600154"/>
        <a:ext cx="3147056" cy="13351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013819-B71A-4FD4-BB12-EDE5923D23EF}">
      <dsp:nvSpPr>
        <dsp:cNvPr id="0" name=""/>
        <dsp:cNvSpPr/>
      </dsp:nvSpPr>
      <dsp:spPr>
        <a:xfrm>
          <a:off x="2165748" y="498251"/>
          <a:ext cx="384129" cy="91440"/>
        </a:xfrm>
        <a:custGeom>
          <a:avLst/>
          <a:gdLst/>
          <a:ahLst/>
          <a:cxnLst/>
          <a:rect l="0" t="0" r="0" b="0"/>
          <a:pathLst>
            <a:path>
              <a:moveTo>
                <a:pt x="0" y="45720"/>
              </a:moveTo>
              <a:lnTo>
                <a:pt x="384129"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47445" y="541897"/>
        <a:ext cx="20736" cy="4147"/>
      </dsp:txXfrm>
    </dsp:sp>
    <dsp:sp modelId="{AE9FCFC5-BA6D-484D-A9D9-3A80197EF66C}">
      <dsp:nvSpPr>
        <dsp:cNvPr id="0" name=""/>
        <dsp:cNvSpPr/>
      </dsp:nvSpPr>
      <dsp:spPr>
        <a:xfrm>
          <a:off x="364376" y="3019"/>
          <a:ext cx="1803171" cy="108190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357" tIns="92746" rIns="88357" bIns="92746" numCol="1" spcCol="1270" anchor="ctr" anchorCtr="0">
          <a:noAutofit/>
        </a:bodyPr>
        <a:lstStyle/>
        <a:p>
          <a:pPr marL="0" lvl="0" indent="0" algn="ctr" defTabSz="622300">
            <a:lnSpc>
              <a:spcPct val="90000"/>
            </a:lnSpc>
            <a:spcBef>
              <a:spcPct val="0"/>
            </a:spcBef>
            <a:spcAft>
              <a:spcPct val="35000"/>
            </a:spcAft>
            <a:buNone/>
          </a:pPr>
          <a:r>
            <a:rPr lang="en-GB" sz="1400" kern="1200"/>
            <a:t>Note physical or psychological circumstances that hinder sleep.</a:t>
          </a:r>
          <a:endParaRPr lang="en-US" sz="1400" kern="1200"/>
        </a:p>
      </dsp:txBody>
      <dsp:txXfrm>
        <a:off x="364376" y="3019"/>
        <a:ext cx="1803171" cy="1081903"/>
      </dsp:txXfrm>
    </dsp:sp>
    <dsp:sp modelId="{4CA70BF1-C607-439F-9D21-9C05E74669C8}">
      <dsp:nvSpPr>
        <dsp:cNvPr id="0" name=""/>
        <dsp:cNvSpPr/>
      </dsp:nvSpPr>
      <dsp:spPr>
        <a:xfrm>
          <a:off x="4383649" y="498251"/>
          <a:ext cx="384129" cy="91440"/>
        </a:xfrm>
        <a:custGeom>
          <a:avLst/>
          <a:gdLst/>
          <a:ahLst/>
          <a:cxnLst/>
          <a:rect l="0" t="0" r="0" b="0"/>
          <a:pathLst>
            <a:path>
              <a:moveTo>
                <a:pt x="0" y="45720"/>
              </a:moveTo>
              <a:lnTo>
                <a:pt x="384129"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65346" y="541897"/>
        <a:ext cx="20736" cy="4147"/>
      </dsp:txXfrm>
    </dsp:sp>
    <dsp:sp modelId="{710351DC-4D5F-49E4-9DBB-27CC160ED193}">
      <dsp:nvSpPr>
        <dsp:cNvPr id="0" name=""/>
        <dsp:cNvSpPr/>
      </dsp:nvSpPr>
      <dsp:spPr>
        <a:xfrm>
          <a:off x="2582278" y="3019"/>
          <a:ext cx="1803171" cy="108190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357" tIns="92746" rIns="88357" bIns="92746" numCol="1" spcCol="1270" anchor="ctr" anchorCtr="0">
          <a:noAutofit/>
        </a:bodyPr>
        <a:lstStyle/>
        <a:p>
          <a:pPr marL="0" lvl="0" indent="0" algn="ctr" defTabSz="622300">
            <a:lnSpc>
              <a:spcPct val="90000"/>
            </a:lnSpc>
            <a:spcBef>
              <a:spcPct val="0"/>
            </a:spcBef>
            <a:spcAft>
              <a:spcPct val="35000"/>
            </a:spcAft>
            <a:buNone/>
          </a:pPr>
          <a:r>
            <a:rPr lang="en-GB" sz="1400" b="1" kern="1200"/>
            <a:t>Physical:</a:t>
          </a:r>
          <a:endParaRPr lang="en-US" sz="1400" kern="1200"/>
        </a:p>
      </dsp:txBody>
      <dsp:txXfrm>
        <a:off x="2582278" y="3019"/>
        <a:ext cx="1803171" cy="1081903"/>
      </dsp:txXfrm>
    </dsp:sp>
    <dsp:sp modelId="{085375DF-E9C5-4D75-A7A1-8479A545B348}">
      <dsp:nvSpPr>
        <dsp:cNvPr id="0" name=""/>
        <dsp:cNvSpPr/>
      </dsp:nvSpPr>
      <dsp:spPr>
        <a:xfrm>
          <a:off x="1265962" y="1083122"/>
          <a:ext cx="4435802" cy="384129"/>
        </a:xfrm>
        <a:custGeom>
          <a:avLst/>
          <a:gdLst/>
          <a:ahLst/>
          <a:cxnLst/>
          <a:rect l="0" t="0" r="0" b="0"/>
          <a:pathLst>
            <a:path>
              <a:moveTo>
                <a:pt x="4435802" y="0"/>
              </a:moveTo>
              <a:lnTo>
                <a:pt x="4435802" y="209164"/>
              </a:lnTo>
              <a:lnTo>
                <a:pt x="0" y="209164"/>
              </a:lnTo>
              <a:lnTo>
                <a:pt x="0" y="384129"/>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72485" y="1273113"/>
        <a:ext cx="222757" cy="4147"/>
      </dsp:txXfrm>
    </dsp:sp>
    <dsp:sp modelId="{5DDD1E6F-BF56-4E3B-92A2-1D2AD2A2836B}">
      <dsp:nvSpPr>
        <dsp:cNvPr id="0" name=""/>
        <dsp:cNvSpPr/>
      </dsp:nvSpPr>
      <dsp:spPr>
        <a:xfrm>
          <a:off x="4800179" y="3019"/>
          <a:ext cx="1803171" cy="108190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357" tIns="92746" rIns="88357" bIns="92746" numCol="1" spcCol="1270" anchor="ctr" anchorCtr="0">
          <a:noAutofit/>
        </a:bodyPr>
        <a:lstStyle/>
        <a:p>
          <a:pPr marL="0" lvl="0" indent="0" algn="ctr" defTabSz="622300">
            <a:lnSpc>
              <a:spcPct val="90000"/>
            </a:lnSpc>
            <a:spcBef>
              <a:spcPct val="0"/>
            </a:spcBef>
            <a:spcAft>
              <a:spcPct val="35000"/>
            </a:spcAft>
            <a:buNone/>
          </a:pPr>
          <a:r>
            <a:rPr lang="en-GB" sz="1400" kern="1200"/>
            <a:t>Noise</a:t>
          </a:r>
          <a:endParaRPr lang="en-US" sz="1400" kern="1200"/>
        </a:p>
      </dsp:txBody>
      <dsp:txXfrm>
        <a:off x="4800179" y="3019"/>
        <a:ext cx="1803171" cy="1081903"/>
      </dsp:txXfrm>
    </dsp:sp>
    <dsp:sp modelId="{DF086F03-97A7-43CF-8846-86FCC3A0E7AA}">
      <dsp:nvSpPr>
        <dsp:cNvPr id="0" name=""/>
        <dsp:cNvSpPr/>
      </dsp:nvSpPr>
      <dsp:spPr>
        <a:xfrm>
          <a:off x="2165748" y="1994883"/>
          <a:ext cx="384129" cy="91440"/>
        </a:xfrm>
        <a:custGeom>
          <a:avLst/>
          <a:gdLst/>
          <a:ahLst/>
          <a:cxnLst/>
          <a:rect l="0" t="0" r="0" b="0"/>
          <a:pathLst>
            <a:path>
              <a:moveTo>
                <a:pt x="0" y="45720"/>
              </a:moveTo>
              <a:lnTo>
                <a:pt x="384129"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47445" y="2038530"/>
        <a:ext cx="20736" cy="4147"/>
      </dsp:txXfrm>
    </dsp:sp>
    <dsp:sp modelId="{B5BE5B1B-084A-4667-89F9-6238027F361B}">
      <dsp:nvSpPr>
        <dsp:cNvPr id="0" name=""/>
        <dsp:cNvSpPr/>
      </dsp:nvSpPr>
      <dsp:spPr>
        <a:xfrm>
          <a:off x="364376" y="1499652"/>
          <a:ext cx="1803171" cy="108190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357" tIns="92746" rIns="88357" bIns="92746" numCol="1" spcCol="1270" anchor="ctr" anchorCtr="0">
          <a:noAutofit/>
        </a:bodyPr>
        <a:lstStyle/>
        <a:p>
          <a:pPr marL="0" lvl="0" indent="0" algn="ctr" defTabSz="622300">
            <a:lnSpc>
              <a:spcPct val="90000"/>
            </a:lnSpc>
            <a:spcBef>
              <a:spcPct val="0"/>
            </a:spcBef>
            <a:spcAft>
              <a:spcPct val="35000"/>
            </a:spcAft>
            <a:buNone/>
          </a:pPr>
          <a:r>
            <a:rPr lang="en-GB" sz="1400" kern="1200"/>
            <a:t>Pain</a:t>
          </a:r>
          <a:endParaRPr lang="en-US" sz="1400" kern="1200"/>
        </a:p>
      </dsp:txBody>
      <dsp:txXfrm>
        <a:off x="364376" y="1499652"/>
        <a:ext cx="1803171" cy="1081903"/>
      </dsp:txXfrm>
    </dsp:sp>
    <dsp:sp modelId="{1C93DEF5-26C1-46F7-A7A6-55BD730C190C}">
      <dsp:nvSpPr>
        <dsp:cNvPr id="0" name=""/>
        <dsp:cNvSpPr/>
      </dsp:nvSpPr>
      <dsp:spPr>
        <a:xfrm>
          <a:off x="4383649" y="1994883"/>
          <a:ext cx="384129" cy="91440"/>
        </a:xfrm>
        <a:custGeom>
          <a:avLst/>
          <a:gdLst/>
          <a:ahLst/>
          <a:cxnLst/>
          <a:rect l="0" t="0" r="0" b="0"/>
          <a:pathLst>
            <a:path>
              <a:moveTo>
                <a:pt x="0" y="45720"/>
              </a:moveTo>
              <a:lnTo>
                <a:pt x="384129"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65346" y="2038530"/>
        <a:ext cx="20736" cy="4147"/>
      </dsp:txXfrm>
    </dsp:sp>
    <dsp:sp modelId="{6CDD3E59-4458-4428-80BD-1CE90A260A38}">
      <dsp:nvSpPr>
        <dsp:cNvPr id="0" name=""/>
        <dsp:cNvSpPr/>
      </dsp:nvSpPr>
      <dsp:spPr>
        <a:xfrm>
          <a:off x="2582278" y="1499652"/>
          <a:ext cx="1803171" cy="108190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357" tIns="92746" rIns="88357" bIns="92746" numCol="1" spcCol="1270" anchor="ctr" anchorCtr="0">
          <a:noAutofit/>
        </a:bodyPr>
        <a:lstStyle/>
        <a:p>
          <a:pPr marL="0" lvl="0" indent="0" algn="ctr" defTabSz="622300">
            <a:lnSpc>
              <a:spcPct val="90000"/>
            </a:lnSpc>
            <a:spcBef>
              <a:spcPct val="0"/>
            </a:spcBef>
            <a:spcAft>
              <a:spcPct val="35000"/>
            </a:spcAft>
            <a:buNone/>
          </a:pPr>
          <a:r>
            <a:rPr lang="en-GB" sz="1400" kern="1200"/>
            <a:t>Discomfort</a:t>
          </a:r>
          <a:endParaRPr lang="en-US" sz="1400" kern="1200"/>
        </a:p>
      </dsp:txBody>
      <dsp:txXfrm>
        <a:off x="2582278" y="1499652"/>
        <a:ext cx="1803171" cy="1081903"/>
      </dsp:txXfrm>
    </dsp:sp>
    <dsp:sp modelId="{F8D70658-58D1-46F9-80AC-91C23097CCB9}">
      <dsp:nvSpPr>
        <dsp:cNvPr id="0" name=""/>
        <dsp:cNvSpPr/>
      </dsp:nvSpPr>
      <dsp:spPr>
        <a:xfrm>
          <a:off x="1265962" y="2579755"/>
          <a:ext cx="4435802" cy="384129"/>
        </a:xfrm>
        <a:custGeom>
          <a:avLst/>
          <a:gdLst/>
          <a:ahLst/>
          <a:cxnLst/>
          <a:rect l="0" t="0" r="0" b="0"/>
          <a:pathLst>
            <a:path>
              <a:moveTo>
                <a:pt x="4435802" y="0"/>
              </a:moveTo>
              <a:lnTo>
                <a:pt x="4435802" y="209164"/>
              </a:lnTo>
              <a:lnTo>
                <a:pt x="0" y="209164"/>
              </a:lnTo>
              <a:lnTo>
                <a:pt x="0" y="384129"/>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72485" y="2769746"/>
        <a:ext cx="222757" cy="4147"/>
      </dsp:txXfrm>
    </dsp:sp>
    <dsp:sp modelId="{304C4985-24D8-46A2-B8E7-4D239FDB8DC3}">
      <dsp:nvSpPr>
        <dsp:cNvPr id="0" name=""/>
        <dsp:cNvSpPr/>
      </dsp:nvSpPr>
      <dsp:spPr>
        <a:xfrm>
          <a:off x="4800179" y="1499652"/>
          <a:ext cx="1803171" cy="108190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357" tIns="92746" rIns="88357" bIns="92746" numCol="1" spcCol="1270" anchor="ctr" anchorCtr="0">
          <a:noAutofit/>
        </a:bodyPr>
        <a:lstStyle/>
        <a:p>
          <a:pPr marL="0" lvl="0" indent="0" algn="ctr" defTabSz="622300">
            <a:lnSpc>
              <a:spcPct val="90000"/>
            </a:lnSpc>
            <a:spcBef>
              <a:spcPct val="0"/>
            </a:spcBef>
            <a:spcAft>
              <a:spcPct val="35000"/>
            </a:spcAft>
            <a:buNone/>
          </a:pPr>
          <a:r>
            <a:rPr lang="en-GB" sz="1400" kern="1200"/>
            <a:t>Urinary frequency</a:t>
          </a:r>
          <a:endParaRPr lang="en-US" sz="1400" kern="1200"/>
        </a:p>
      </dsp:txBody>
      <dsp:txXfrm>
        <a:off x="4800179" y="1499652"/>
        <a:ext cx="1803171" cy="1081903"/>
      </dsp:txXfrm>
    </dsp:sp>
    <dsp:sp modelId="{A1187502-64D1-4A24-A23F-D75FBF6DB6B7}">
      <dsp:nvSpPr>
        <dsp:cNvPr id="0" name=""/>
        <dsp:cNvSpPr/>
      </dsp:nvSpPr>
      <dsp:spPr>
        <a:xfrm>
          <a:off x="2165748" y="3491516"/>
          <a:ext cx="384129" cy="91440"/>
        </a:xfrm>
        <a:custGeom>
          <a:avLst/>
          <a:gdLst/>
          <a:ahLst/>
          <a:cxnLst/>
          <a:rect l="0" t="0" r="0" b="0"/>
          <a:pathLst>
            <a:path>
              <a:moveTo>
                <a:pt x="0" y="45720"/>
              </a:moveTo>
              <a:lnTo>
                <a:pt x="384129"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47445" y="3535162"/>
        <a:ext cx="20736" cy="4147"/>
      </dsp:txXfrm>
    </dsp:sp>
    <dsp:sp modelId="{74AE7662-8F18-48F2-92FA-949F8CF19FE5}">
      <dsp:nvSpPr>
        <dsp:cNvPr id="0" name=""/>
        <dsp:cNvSpPr/>
      </dsp:nvSpPr>
      <dsp:spPr>
        <a:xfrm>
          <a:off x="364376" y="2996284"/>
          <a:ext cx="1803171" cy="108190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357" tIns="92746" rIns="88357" bIns="92746" numCol="1" spcCol="1270" anchor="ctr" anchorCtr="0">
          <a:noAutofit/>
        </a:bodyPr>
        <a:lstStyle/>
        <a:p>
          <a:pPr marL="0" lvl="0" indent="0" algn="ctr" defTabSz="622300">
            <a:lnSpc>
              <a:spcPct val="90000"/>
            </a:lnSpc>
            <a:spcBef>
              <a:spcPct val="0"/>
            </a:spcBef>
            <a:spcAft>
              <a:spcPct val="35000"/>
            </a:spcAft>
            <a:buNone/>
          </a:pPr>
          <a:r>
            <a:rPr lang="en-GB" sz="1400" b="1" kern="1200"/>
            <a:t>Psychological:</a:t>
          </a:r>
          <a:endParaRPr lang="en-US" sz="1400" kern="1200"/>
        </a:p>
      </dsp:txBody>
      <dsp:txXfrm>
        <a:off x="364376" y="2996284"/>
        <a:ext cx="1803171" cy="1081903"/>
      </dsp:txXfrm>
    </dsp:sp>
    <dsp:sp modelId="{4179FDEB-651A-4092-A485-C57041C2D506}">
      <dsp:nvSpPr>
        <dsp:cNvPr id="0" name=""/>
        <dsp:cNvSpPr/>
      </dsp:nvSpPr>
      <dsp:spPr>
        <a:xfrm>
          <a:off x="4383649" y="3491516"/>
          <a:ext cx="384129" cy="91440"/>
        </a:xfrm>
        <a:custGeom>
          <a:avLst/>
          <a:gdLst/>
          <a:ahLst/>
          <a:cxnLst/>
          <a:rect l="0" t="0" r="0" b="0"/>
          <a:pathLst>
            <a:path>
              <a:moveTo>
                <a:pt x="0" y="45720"/>
              </a:moveTo>
              <a:lnTo>
                <a:pt x="384129"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65346" y="3535162"/>
        <a:ext cx="20736" cy="4147"/>
      </dsp:txXfrm>
    </dsp:sp>
    <dsp:sp modelId="{88AA8CDD-D39E-4D06-BB90-5D0F4671524E}">
      <dsp:nvSpPr>
        <dsp:cNvPr id="0" name=""/>
        <dsp:cNvSpPr/>
      </dsp:nvSpPr>
      <dsp:spPr>
        <a:xfrm>
          <a:off x="2582278" y="2996284"/>
          <a:ext cx="1803171" cy="108190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357" tIns="92746" rIns="88357" bIns="92746" numCol="1" spcCol="1270" anchor="ctr" anchorCtr="0">
          <a:noAutofit/>
        </a:bodyPr>
        <a:lstStyle/>
        <a:p>
          <a:pPr marL="0" lvl="0" indent="0" algn="ctr" defTabSz="622300">
            <a:lnSpc>
              <a:spcPct val="90000"/>
            </a:lnSpc>
            <a:spcBef>
              <a:spcPct val="0"/>
            </a:spcBef>
            <a:spcAft>
              <a:spcPct val="35000"/>
            </a:spcAft>
            <a:buNone/>
          </a:pPr>
          <a:r>
            <a:rPr lang="en-GB" sz="1400" kern="1200">
              <a:hlinkClick xmlns:r="http://schemas.openxmlformats.org/officeDocument/2006/relationships" r:id="rId1"/>
            </a:rPr>
            <a:t>Fear</a:t>
          </a:r>
          <a:endParaRPr lang="en-US" sz="1400" kern="1200"/>
        </a:p>
      </dsp:txBody>
      <dsp:txXfrm>
        <a:off x="2582278" y="2996284"/>
        <a:ext cx="1803171" cy="1081903"/>
      </dsp:txXfrm>
    </dsp:sp>
    <dsp:sp modelId="{3E0D2B30-E0BB-4DD7-A7FE-D5475139BAEF}">
      <dsp:nvSpPr>
        <dsp:cNvPr id="0" name=""/>
        <dsp:cNvSpPr/>
      </dsp:nvSpPr>
      <dsp:spPr>
        <a:xfrm>
          <a:off x="1265962" y="4076387"/>
          <a:ext cx="4435802" cy="384129"/>
        </a:xfrm>
        <a:custGeom>
          <a:avLst/>
          <a:gdLst/>
          <a:ahLst/>
          <a:cxnLst/>
          <a:rect l="0" t="0" r="0" b="0"/>
          <a:pathLst>
            <a:path>
              <a:moveTo>
                <a:pt x="4435802" y="0"/>
              </a:moveTo>
              <a:lnTo>
                <a:pt x="4435802" y="209164"/>
              </a:lnTo>
              <a:lnTo>
                <a:pt x="0" y="209164"/>
              </a:lnTo>
              <a:lnTo>
                <a:pt x="0" y="384129"/>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72485" y="4266378"/>
        <a:ext cx="222757" cy="4147"/>
      </dsp:txXfrm>
    </dsp:sp>
    <dsp:sp modelId="{B14D9221-008B-4FA6-BF38-F2EE5E6BF75F}">
      <dsp:nvSpPr>
        <dsp:cNvPr id="0" name=""/>
        <dsp:cNvSpPr/>
      </dsp:nvSpPr>
      <dsp:spPr>
        <a:xfrm>
          <a:off x="4800179" y="2996284"/>
          <a:ext cx="1803171" cy="108190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357" tIns="92746" rIns="88357" bIns="92746" numCol="1" spcCol="1270" anchor="ctr" anchorCtr="0">
          <a:noAutofit/>
        </a:bodyPr>
        <a:lstStyle/>
        <a:p>
          <a:pPr marL="0" lvl="0" indent="0" algn="ctr" defTabSz="622300">
            <a:lnSpc>
              <a:spcPct val="90000"/>
            </a:lnSpc>
            <a:spcBef>
              <a:spcPct val="0"/>
            </a:spcBef>
            <a:spcAft>
              <a:spcPct val="35000"/>
            </a:spcAft>
            <a:buNone/>
          </a:pPr>
          <a:r>
            <a:rPr lang="en-GB" sz="1400" kern="1200"/>
            <a:t>Anxiety</a:t>
          </a:r>
          <a:endParaRPr lang="en-US" sz="1400" kern="1200"/>
        </a:p>
      </dsp:txBody>
      <dsp:txXfrm>
        <a:off x="4800179" y="2996284"/>
        <a:ext cx="1803171" cy="1081903"/>
      </dsp:txXfrm>
    </dsp:sp>
    <dsp:sp modelId="{1773289B-AC0A-4BBD-B905-B0F67B3B70EE}">
      <dsp:nvSpPr>
        <dsp:cNvPr id="0" name=""/>
        <dsp:cNvSpPr/>
      </dsp:nvSpPr>
      <dsp:spPr>
        <a:xfrm>
          <a:off x="364376" y="4492917"/>
          <a:ext cx="1803171" cy="108190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357" tIns="92746" rIns="88357" bIns="92746" numCol="1" spcCol="1270" anchor="ctr" anchorCtr="0">
          <a:noAutofit/>
        </a:bodyPr>
        <a:lstStyle/>
        <a:p>
          <a:pPr marL="0" lvl="0" indent="0" algn="ctr" defTabSz="622300">
            <a:lnSpc>
              <a:spcPct val="90000"/>
            </a:lnSpc>
            <a:spcBef>
              <a:spcPct val="0"/>
            </a:spcBef>
            <a:spcAft>
              <a:spcPct val="35000"/>
            </a:spcAft>
            <a:buNone/>
          </a:pPr>
          <a:r>
            <a:rPr lang="en-GB" sz="1400" kern="1200"/>
            <a:t>Observe and evaluate the timing or effects of medications that can affect sleep.</a:t>
          </a:r>
          <a:endParaRPr lang="en-US" sz="1400" kern="1200"/>
        </a:p>
      </dsp:txBody>
      <dsp:txXfrm>
        <a:off x="364376" y="4492917"/>
        <a:ext cx="1803171" cy="108190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C2E51-6B4C-46B1-A9FC-58E61AB3D5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F17EB19-1086-4D7B-80DF-6B0F745BFF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A9D3457-414A-4300-AAC7-6D40541BE489}"/>
              </a:ext>
            </a:extLst>
          </p:cNvPr>
          <p:cNvSpPr>
            <a:spLocks noGrp="1"/>
          </p:cNvSpPr>
          <p:nvPr>
            <p:ph type="dt" sz="half" idx="10"/>
          </p:nvPr>
        </p:nvSpPr>
        <p:spPr/>
        <p:txBody>
          <a:bodyPr/>
          <a:lstStyle/>
          <a:p>
            <a:fld id="{BD29593D-3070-4214-A0AB-4C4858181FB4}" type="datetimeFigureOut">
              <a:rPr lang="en-GB" smtClean="0"/>
              <a:t>17/06/2020</a:t>
            </a:fld>
            <a:endParaRPr lang="en-GB"/>
          </a:p>
        </p:txBody>
      </p:sp>
      <p:sp>
        <p:nvSpPr>
          <p:cNvPr id="5" name="Footer Placeholder 4">
            <a:extLst>
              <a:ext uri="{FF2B5EF4-FFF2-40B4-BE49-F238E27FC236}">
                <a16:creationId xmlns:a16="http://schemas.microsoft.com/office/drawing/2014/main" id="{600FC62B-F798-48EA-8871-BF921EE80C8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423471-2684-4475-A5AE-51A8F7119C6A}"/>
              </a:ext>
            </a:extLst>
          </p:cNvPr>
          <p:cNvSpPr>
            <a:spLocks noGrp="1"/>
          </p:cNvSpPr>
          <p:nvPr>
            <p:ph type="sldNum" sz="quarter" idx="12"/>
          </p:nvPr>
        </p:nvSpPr>
        <p:spPr/>
        <p:txBody>
          <a:bodyPr/>
          <a:lstStyle/>
          <a:p>
            <a:fld id="{E649F096-6B57-44C9-B0A4-AA0833E9B17A}" type="slidenum">
              <a:rPr lang="en-GB" smtClean="0"/>
              <a:t>‹#›</a:t>
            </a:fld>
            <a:endParaRPr lang="en-GB"/>
          </a:p>
        </p:txBody>
      </p:sp>
    </p:spTree>
    <p:extLst>
      <p:ext uri="{BB962C8B-B14F-4D97-AF65-F5344CB8AC3E}">
        <p14:creationId xmlns:p14="http://schemas.microsoft.com/office/powerpoint/2010/main" val="1500683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23F09-A23E-4489-B4D7-23C320CD43C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99E709D-60E6-46BB-AA7D-A02C108493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F8022E-7121-43E1-9070-A4F5A8634956}"/>
              </a:ext>
            </a:extLst>
          </p:cNvPr>
          <p:cNvSpPr>
            <a:spLocks noGrp="1"/>
          </p:cNvSpPr>
          <p:nvPr>
            <p:ph type="dt" sz="half" idx="10"/>
          </p:nvPr>
        </p:nvSpPr>
        <p:spPr/>
        <p:txBody>
          <a:bodyPr/>
          <a:lstStyle/>
          <a:p>
            <a:fld id="{BD29593D-3070-4214-A0AB-4C4858181FB4}" type="datetimeFigureOut">
              <a:rPr lang="en-GB" smtClean="0"/>
              <a:t>17/06/2020</a:t>
            </a:fld>
            <a:endParaRPr lang="en-GB"/>
          </a:p>
        </p:txBody>
      </p:sp>
      <p:sp>
        <p:nvSpPr>
          <p:cNvPr id="5" name="Footer Placeholder 4">
            <a:extLst>
              <a:ext uri="{FF2B5EF4-FFF2-40B4-BE49-F238E27FC236}">
                <a16:creationId xmlns:a16="http://schemas.microsoft.com/office/drawing/2014/main" id="{0A7CBF5F-2E85-400B-9461-0B9D8B7AAF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BEFD0A-CB1A-48DE-9B52-FFFB5DAAD52F}"/>
              </a:ext>
            </a:extLst>
          </p:cNvPr>
          <p:cNvSpPr>
            <a:spLocks noGrp="1"/>
          </p:cNvSpPr>
          <p:nvPr>
            <p:ph type="sldNum" sz="quarter" idx="12"/>
          </p:nvPr>
        </p:nvSpPr>
        <p:spPr/>
        <p:txBody>
          <a:bodyPr/>
          <a:lstStyle/>
          <a:p>
            <a:fld id="{E649F096-6B57-44C9-B0A4-AA0833E9B17A}" type="slidenum">
              <a:rPr lang="en-GB" smtClean="0"/>
              <a:t>‹#›</a:t>
            </a:fld>
            <a:endParaRPr lang="en-GB"/>
          </a:p>
        </p:txBody>
      </p:sp>
    </p:spTree>
    <p:extLst>
      <p:ext uri="{BB962C8B-B14F-4D97-AF65-F5344CB8AC3E}">
        <p14:creationId xmlns:p14="http://schemas.microsoft.com/office/powerpoint/2010/main" val="2972780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B0B13-A850-4F74-A877-CB57780D7B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59B30FE-9E7E-4032-8C15-38A091050A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A659728-495D-4D6A-9960-5B9C72E231F7}"/>
              </a:ext>
            </a:extLst>
          </p:cNvPr>
          <p:cNvSpPr>
            <a:spLocks noGrp="1"/>
          </p:cNvSpPr>
          <p:nvPr>
            <p:ph type="dt" sz="half" idx="10"/>
          </p:nvPr>
        </p:nvSpPr>
        <p:spPr/>
        <p:txBody>
          <a:bodyPr/>
          <a:lstStyle/>
          <a:p>
            <a:fld id="{BD29593D-3070-4214-A0AB-4C4858181FB4}" type="datetimeFigureOut">
              <a:rPr lang="en-GB" smtClean="0"/>
              <a:t>17/06/2020</a:t>
            </a:fld>
            <a:endParaRPr lang="en-GB"/>
          </a:p>
        </p:txBody>
      </p:sp>
      <p:sp>
        <p:nvSpPr>
          <p:cNvPr id="5" name="Footer Placeholder 4">
            <a:extLst>
              <a:ext uri="{FF2B5EF4-FFF2-40B4-BE49-F238E27FC236}">
                <a16:creationId xmlns:a16="http://schemas.microsoft.com/office/drawing/2014/main" id="{81F5E81C-D81B-441E-BCAE-857E7BF7FDE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DCBE3BE-9EAB-415C-9C38-0348CE1BDFDB}"/>
              </a:ext>
            </a:extLst>
          </p:cNvPr>
          <p:cNvSpPr>
            <a:spLocks noGrp="1"/>
          </p:cNvSpPr>
          <p:nvPr>
            <p:ph type="sldNum" sz="quarter" idx="12"/>
          </p:nvPr>
        </p:nvSpPr>
        <p:spPr/>
        <p:txBody>
          <a:bodyPr/>
          <a:lstStyle/>
          <a:p>
            <a:fld id="{E649F096-6B57-44C9-B0A4-AA0833E9B17A}" type="slidenum">
              <a:rPr lang="en-GB" smtClean="0"/>
              <a:t>‹#›</a:t>
            </a:fld>
            <a:endParaRPr lang="en-GB"/>
          </a:p>
        </p:txBody>
      </p:sp>
    </p:spTree>
    <p:extLst>
      <p:ext uri="{BB962C8B-B14F-4D97-AF65-F5344CB8AC3E}">
        <p14:creationId xmlns:p14="http://schemas.microsoft.com/office/powerpoint/2010/main" val="522657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0918D-0087-4351-BE20-9BD2F277E8D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3410230-DE92-41CA-A0C2-27AECC573B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B321E5-3A76-40A1-BBC3-C05032C0E04C}"/>
              </a:ext>
            </a:extLst>
          </p:cNvPr>
          <p:cNvSpPr>
            <a:spLocks noGrp="1"/>
          </p:cNvSpPr>
          <p:nvPr>
            <p:ph type="dt" sz="half" idx="10"/>
          </p:nvPr>
        </p:nvSpPr>
        <p:spPr/>
        <p:txBody>
          <a:bodyPr/>
          <a:lstStyle/>
          <a:p>
            <a:fld id="{BD29593D-3070-4214-A0AB-4C4858181FB4}" type="datetimeFigureOut">
              <a:rPr lang="en-GB" smtClean="0"/>
              <a:t>17/06/2020</a:t>
            </a:fld>
            <a:endParaRPr lang="en-GB"/>
          </a:p>
        </p:txBody>
      </p:sp>
      <p:sp>
        <p:nvSpPr>
          <p:cNvPr id="5" name="Footer Placeholder 4">
            <a:extLst>
              <a:ext uri="{FF2B5EF4-FFF2-40B4-BE49-F238E27FC236}">
                <a16:creationId xmlns:a16="http://schemas.microsoft.com/office/drawing/2014/main" id="{A6572C4B-0ED4-4E64-A8D3-CD2AE694A37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62A2F2F-A261-4D5B-9AF3-673A33F40243}"/>
              </a:ext>
            </a:extLst>
          </p:cNvPr>
          <p:cNvSpPr>
            <a:spLocks noGrp="1"/>
          </p:cNvSpPr>
          <p:nvPr>
            <p:ph type="sldNum" sz="quarter" idx="12"/>
          </p:nvPr>
        </p:nvSpPr>
        <p:spPr/>
        <p:txBody>
          <a:bodyPr/>
          <a:lstStyle/>
          <a:p>
            <a:fld id="{E649F096-6B57-44C9-B0A4-AA0833E9B17A}" type="slidenum">
              <a:rPr lang="en-GB" smtClean="0"/>
              <a:t>‹#›</a:t>
            </a:fld>
            <a:endParaRPr lang="en-GB"/>
          </a:p>
        </p:txBody>
      </p:sp>
    </p:spTree>
    <p:extLst>
      <p:ext uri="{BB962C8B-B14F-4D97-AF65-F5344CB8AC3E}">
        <p14:creationId xmlns:p14="http://schemas.microsoft.com/office/powerpoint/2010/main" val="2937883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F6A62-BA41-4CB3-B3AB-D35BF114F9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536DEA9-0149-43CE-9948-8AB83279B5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1CDF04-1023-44A5-81B9-40B0DB52C55C}"/>
              </a:ext>
            </a:extLst>
          </p:cNvPr>
          <p:cNvSpPr>
            <a:spLocks noGrp="1"/>
          </p:cNvSpPr>
          <p:nvPr>
            <p:ph type="dt" sz="half" idx="10"/>
          </p:nvPr>
        </p:nvSpPr>
        <p:spPr/>
        <p:txBody>
          <a:bodyPr/>
          <a:lstStyle/>
          <a:p>
            <a:fld id="{BD29593D-3070-4214-A0AB-4C4858181FB4}" type="datetimeFigureOut">
              <a:rPr lang="en-GB" smtClean="0"/>
              <a:t>17/06/2020</a:t>
            </a:fld>
            <a:endParaRPr lang="en-GB"/>
          </a:p>
        </p:txBody>
      </p:sp>
      <p:sp>
        <p:nvSpPr>
          <p:cNvPr id="5" name="Footer Placeholder 4">
            <a:extLst>
              <a:ext uri="{FF2B5EF4-FFF2-40B4-BE49-F238E27FC236}">
                <a16:creationId xmlns:a16="http://schemas.microsoft.com/office/drawing/2014/main" id="{50FA5F2E-2465-4FE1-AEB1-187CE464DD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A46E5B-BEBE-44CA-AFE3-11875606D835}"/>
              </a:ext>
            </a:extLst>
          </p:cNvPr>
          <p:cNvSpPr>
            <a:spLocks noGrp="1"/>
          </p:cNvSpPr>
          <p:nvPr>
            <p:ph type="sldNum" sz="quarter" idx="12"/>
          </p:nvPr>
        </p:nvSpPr>
        <p:spPr/>
        <p:txBody>
          <a:bodyPr/>
          <a:lstStyle/>
          <a:p>
            <a:fld id="{E649F096-6B57-44C9-B0A4-AA0833E9B17A}" type="slidenum">
              <a:rPr lang="en-GB" smtClean="0"/>
              <a:t>‹#›</a:t>
            </a:fld>
            <a:endParaRPr lang="en-GB"/>
          </a:p>
        </p:txBody>
      </p:sp>
    </p:spTree>
    <p:extLst>
      <p:ext uri="{BB962C8B-B14F-4D97-AF65-F5344CB8AC3E}">
        <p14:creationId xmlns:p14="http://schemas.microsoft.com/office/powerpoint/2010/main" val="1911935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1792A-44DB-4BC7-A128-57EBFFD9F3F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751D39C-E028-4619-AAD2-0B7019650A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0A8503D-2B81-4818-B7B6-941265E78C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451F5A7-8C14-4A1E-BF4A-586980A5ABB0}"/>
              </a:ext>
            </a:extLst>
          </p:cNvPr>
          <p:cNvSpPr>
            <a:spLocks noGrp="1"/>
          </p:cNvSpPr>
          <p:nvPr>
            <p:ph type="dt" sz="half" idx="10"/>
          </p:nvPr>
        </p:nvSpPr>
        <p:spPr/>
        <p:txBody>
          <a:bodyPr/>
          <a:lstStyle/>
          <a:p>
            <a:fld id="{BD29593D-3070-4214-A0AB-4C4858181FB4}" type="datetimeFigureOut">
              <a:rPr lang="en-GB" smtClean="0"/>
              <a:t>17/06/2020</a:t>
            </a:fld>
            <a:endParaRPr lang="en-GB"/>
          </a:p>
        </p:txBody>
      </p:sp>
      <p:sp>
        <p:nvSpPr>
          <p:cNvPr id="6" name="Footer Placeholder 5">
            <a:extLst>
              <a:ext uri="{FF2B5EF4-FFF2-40B4-BE49-F238E27FC236}">
                <a16:creationId xmlns:a16="http://schemas.microsoft.com/office/drawing/2014/main" id="{399AD88A-6A5D-467D-B901-CF47FFE0AE4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2FF1A9A-6F65-48B2-B2AA-5B4FD8EE3782}"/>
              </a:ext>
            </a:extLst>
          </p:cNvPr>
          <p:cNvSpPr>
            <a:spLocks noGrp="1"/>
          </p:cNvSpPr>
          <p:nvPr>
            <p:ph type="sldNum" sz="quarter" idx="12"/>
          </p:nvPr>
        </p:nvSpPr>
        <p:spPr/>
        <p:txBody>
          <a:bodyPr/>
          <a:lstStyle/>
          <a:p>
            <a:fld id="{E649F096-6B57-44C9-B0A4-AA0833E9B17A}" type="slidenum">
              <a:rPr lang="en-GB" smtClean="0"/>
              <a:t>‹#›</a:t>
            </a:fld>
            <a:endParaRPr lang="en-GB"/>
          </a:p>
        </p:txBody>
      </p:sp>
    </p:spTree>
    <p:extLst>
      <p:ext uri="{BB962C8B-B14F-4D97-AF65-F5344CB8AC3E}">
        <p14:creationId xmlns:p14="http://schemas.microsoft.com/office/powerpoint/2010/main" val="1903609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FD1D5-2EFC-4786-9664-CDE8AC4B280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9377861-3B60-4C4F-9138-5AE0D32EE4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5A35D5-F446-475A-8C3E-4257EBCE2B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6EB8C2C-F18C-47D2-8AEB-73AC60EBA1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5B9CE6-00C3-43D2-B132-9306584619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520AEB7-3D07-4C51-8BA8-FE481A4DDF4C}"/>
              </a:ext>
            </a:extLst>
          </p:cNvPr>
          <p:cNvSpPr>
            <a:spLocks noGrp="1"/>
          </p:cNvSpPr>
          <p:nvPr>
            <p:ph type="dt" sz="half" idx="10"/>
          </p:nvPr>
        </p:nvSpPr>
        <p:spPr/>
        <p:txBody>
          <a:bodyPr/>
          <a:lstStyle/>
          <a:p>
            <a:fld id="{BD29593D-3070-4214-A0AB-4C4858181FB4}" type="datetimeFigureOut">
              <a:rPr lang="en-GB" smtClean="0"/>
              <a:t>17/06/2020</a:t>
            </a:fld>
            <a:endParaRPr lang="en-GB"/>
          </a:p>
        </p:txBody>
      </p:sp>
      <p:sp>
        <p:nvSpPr>
          <p:cNvPr id="8" name="Footer Placeholder 7">
            <a:extLst>
              <a:ext uri="{FF2B5EF4-FFF2-40B4-BE49-F238E27FC236}">
                <a16:creationId xmlns:a16="http://schemas.microsoft.com/office/drawing/2014/main" id="{B2F9DA44-BD2E-4E0E-919D-2400B4751ED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EC3EDC-72A4-47E2-A79B-4F0B82312AF8}"/>
              </a:ext>
            </a:extLst>
          </p:cNvPr>
          <p:cNvSpPr>
            <a:spLocks noGrp="1"/>
          </p:cNvSpPr>
          <p:nvPr>
            <p:ph type="sldNum" sz="quarter" idx="12"/>
          </p:nvPr>
        </p:nvSpPr>
        <p:spPr/>
        <p:txBody>
          <a:bodyPr/>
          <a:lstStyle/>
          <a:p>
            <a:fld id="{E649F096-6B57-44C9-B0A4-AA0833E9B17A}" type="slidenum">
              <a:rPr lang="en-GB" smtClean="0"/>
              <a:t>‹#›</a:t>
            </a:fld>
            <a:endParaRPr lang="en-GB"/>
          </a:p>
        </p:txBody>
      </p:sp>
    </p:spTree>
    <p:extLst>
      <p:ext uri="{BB962C8B-B14F-4D97-AF65-F5344CB8AC3E}">
        <p14:creationId xmlns:p14="http://schemas.microsoft.com/office/powerpoint/2010/main" val="4272463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4403E-3097-4233-95A6-9A72B5B007F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9DD839C-0EC3-4287-8113-8295599ACB9B}"/>
              </a:ext>
            </a:extLst>
          </p:cNvPr>
          <p:cNvSpPr>
            <a:spLocks noGrp="1"/>
          </p:cNvSpPr>
          <p:nvPr>
            <p:ph type="dt" sz="half" idx="10"/>
          </p:nvPr>
        </p:nvSpPr>
        <p:spPr/>
        <p:txBody>
          <a:bodyPr/>
          <a:lstStyle/>
          <a:p>
            <a:fld id="{BD29593D-3070-4214-A0AB-4C4858181FB4}" type="datetimeFigureOut">
              <a:rPr lang="en-GB" smtClean="0"/>
              <a:t>17/06/2020</a:t>
            </a:fld>
            <a:endParaRPr lang="en-GB"/>
          </a:p>
        </p:txBody>
      </p:sp>
      <p:sp>
        <p:nvSpPr>
          <p:cNvPr id="4" name="Footer Placeholder 3">
            <a:extLst>
              <a:ext uri="{FF2B5EF4-FFF2-40B4-BE49-F238E27FC236}">
                <a16:creationId xmlns:a16="http://schemas.microsoft.com/office/drawing/2014/main" id="{2902BB9B-0F02-4773-A53F-2ADB3211AA5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A5259A5-423C-4FA0-B385-1C631A6384FF}"/>
              </a:ext>
            </a:extLst>
          </p:cNvPr>
          <p:cNvSpPr>
            <a:spLocks noGrp="1"/>
          </p:cNvSpPr>
          <p:nvPr>
            <p:ph type="sldNum" sz="quarter" idx="12"/>
          </p:nvPr>
        </p:nvSpPr>
        <p:spPr/>
        <p:txBody>
          <a:bodyPr/>
          <a:lstStyle/>
          <a:p>
            <a:fld id="{E649F096-6B57-44C9-B0A4-AA0833E9B17A}" type="slidenum">
              <a:rPr lang="en-GB" smtClean="0"/>
              <a:t>‹#›</a:t>
            </a:fld>
            <a:endParaRPr lang="en-GB"/>
          </a:p>
        </p:txBody>
      </p:sp>
    </p:spTree>
    <p:extLst>
      <p:ext uri="{BB962C8B-B14F-4D97-AF65-F5344CB8AC3E}">
        <p14:creationId xmlns:p14="http://schemas.microsoft.com/office/powerpoint/2010/main" val="2419049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6B6735-D624-4ED8-A580-1CB177A913AA}"/>
              </a:ext>
            </a:extLst>
          </p:cNvPr>
          <p:cNvSpPr>
            <a:spLocks noGrp="1"/>
          </p:cNvSpPr>
          <p:nvPr>
            <p:ph type="dt" sz="half" idx="10"/>
          </p:nvPr>
        </p:nvSpPr>
        <p:spPr/>
        <p:txBody>
          <a:bodyPr/>
          <a:lstStyle/>
          <a:p>
            <a:fld id="{BD29593D-3070-4214-A0AB-4C4858181FB4}" type="datetimeFigureOut">
              <a:rPr lang="en-GB" smtClean="0"/>
              <a:t>17/06/2020</a:t>
            </a:fld>
            <a:endParaRPr lang="en-GB"/>
          </a:p>
        </p:txBody>
      </p:sp>
      <p:sp>
        <p:nvSpPr>
          <p:cNvPr id="3" name="Footer Placeholder 2">
            <a:extLst>
              <a:ext uri="{FF2B5EF4-FFF2-40B4-BE49-F238E27FC236}">
                <a16:creationId xmlns:a16="http://schemas.microsoft.com/office/drawing/2014/main" id="{6A2443A2-F1FE-4E14-8EA8-9C4E22D2E1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14CA6A0-C976-4B2E-A82D-DBCE0CD1828D}"/>
              </a:ext>
            </a:extLst>
          </p:cNvPr>
          <p:cNvSpPr>
            <a:spLocks noGrp="1"/>
          </p:cNvSpPr>
          <p:nvPr>
            <p:ph type="sldNum" sz="quarter" idx="12"/>
          </p:nvPr>
        </p:nvSpPr>
        <p:spPr/>
        <p:txBody>
          <a:bodyPr/>
          <a:lstStyle/>
          <a:p>
            <a:fld id="{E649F096-6B57-44C9-B0A4-AA0833E9B17A}" type="slidenum">
              <a:rPr lang="en-GB" smtClean="0"/>
              <a:t>‹#›</a:t>
            </a:fld>
            <a:endParaRPr lang="en-GB"/>
          </a:p>
        </p:txBody>
      </p:sp>
    </p:spTree>
    <p:extLst>
      <p:ext uri="{BB962C8B-B14F-4D97-AF65-F5344CB8AC3E}">
        <p14:creationId xmlns:p14="http://schemas.microsoft.com/office/powerpoint/2010/main" val="202378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D9D1B-A705-4A4C-8F47-6C3DF20BCB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9029803-D6C3-480E-B8A5-02FD61D1CB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7DC7F7-7345-499C-B2CD-3467DB853E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EB8C93-08A3-40AB-8273-E3FFCB00BFC8}"/>
              </a:ext>
            </a:extLst>
          </p:cNvPr>
          <p:cNvSpPr>
            <a:spLocks noGrp="1"/>
          </p:cNvSpPr>
          <p:nvPr>
            <p:ph type="dt" sz="half" idx="10"/>
          </p:nvPr>
        </p:nvSpPr>
        <p:spPr/>
        <p:txBody>
          <a:bodyPr/>
          <a:lstStyle/>
          <a:p>
            <a:fld id="{BD29593D-3070-4214-A0AB-4C4858181FB4}" type="datetimeFigureOut">
              <a:rPr lang="en-GB" smtClean="0"/>
              <a:t>17/06/2020</a:t>
            </a:fld>
            <a:endParaRPr lang="en-GB"/>
          </a:p>
        </p:txBody>
      </p:sp>
      <p:sp>
        <p:nvSpPr>
          <p:cNvPr id="6" name="Footer Placeholder 5">
            <a:extLst>
              <a:ext uri="{FF2B5EF4-FFF2-40B4-BE49-F238E27FC236}">
                <a16:creationId xmlns:a16="http://schemas.microsoft.com/office/drawing/2014/main" id="{06BF0A49-A4DA-404A-A33C-F4AC1F6B73D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6236CAD-8E59-402C-9520-F49641352AFE}"/>
              </a:ext>
            </a:extLst>
          </p:cNvPr>
          <p:cNvSpPr>
            <a:spLocks noGrp="1"/>
          </p:cNvSpPr>
          <p:nvPr>
            <p:ph type="sldNum" sz="quarter" idx="12"/>
          </p:nvPr>
        </p:nvSpPr>
        <p:spPr/>
        <p:txBody>
          <a:bodyPr/>
          <a:lstStyle/>
          <a:p>
            <a:fld id="{E649F096-6B57-44C9-B0A4-AA0833E9B17A}" type="slidenum">
              <a:rPr lang="en-GB" smtClean="0"/>
              <a:t>‹#›</a:t>
            </a:fld>
            <a:endParaRPr lang="en-GB"/>
          </a:p>
        </p:txBody>
      </p:sp>
    </p:spTree>
    <p:extLst>
      <p:ext uri="{BB962C8B-B14F-4D97-AF65-F5344CB8AC3E}">
        <p14:creationId xmlns:p14="http://schemas.microsoft.com/office/powerpoint/2010/main" val="4149014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DB2F1-4816-4DBF-B5EA-707786657B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D2DCC0-8CB8-498E-88B6-155E526316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1DCCAFC-9ACB-440F-B739-7880EDF96A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B501CF-0D6D-4577-9507-DE314560C6B9}"/>
              </a:ext>
            </a:extLst>
          </p:cNvPr>
          <p:cNvSpPr>
            <a:spLocks noGrp="1"/>
          </p:cNvSpPr>
          <p:nvPr>
            <p:ph type="dt" sz="half" idx="10"/>
          </p:nvPr>
        </p:nvSpPr>
        <p:spPr/>
        <p:txBody>
          <a:bodyPr/>
          <a:lstStyle/>
          <a:p>
            <a:fld id="{BD29593D-3070-4214-A0AB-4C4858181FB4}" type="datetimeFigureOut">
              <a:rPr lang="en-GB" smtClean="0"/>
              <a:t>17/06/2020</a:t>
            </a:fld>
            <a:endParaRPr lang="en-GB"/>
          </a:p>
        </p:txBody>
      </p:sp>
      <p:sp>
        <p:nvSpPr>
          <p:cNvPr id="6" name="Footer Placeholder 5">
            <a:extLst>
              <a:ext uri="{FF2B5EF4-FFF2-40B4-BE49-F238E27FC236}">
                <a16:creationId xmlns:a16="http://schemas.microsoft.com/office/drawing/2014/main" id="{DF370452-2F23-4302-B8B5-6F543EBE7DC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9AE3866-229D-4788-BF19-ACF3F5DE1F98}"/>
              </a:ext>
            </a:extLst>
          </p:cNvPr>
          <p:cNvSpPr>
            <a:spLocks noGrp="1"/>
          </p:cNvSpPr>
          <p:nvPr>
            <p:ph type="sldNum" sz="quarter" idx="12"/>
          </p:nvPr>
        </p:nvSpPr>
        <p:spPr/>
        <p:txBody>
          <a:bodyPr/>
          <a:lstStyle/>
          <a:p>
            <a:fld id="{E649F096-6B57-44C9-B0A4-AA0833E9B17A}" type="slidenum">
              <a:rPr lang="en-GB" smtClean="0"/>
              <a:t>‹#›</a:t>
            </a:fld>
            <a:endParaRPr lang="en-GB"/>
          </a:p>
        </p:txBody>
      </p:sp>
    </p:spTree>
    <p:extLst>
      <p:ext uri="{BB962C8B-B14F-4D97-AF65-F5344CB8AC3E}">
        <p14:creationId xmlns:p14="http://schemas.microsoft.com/office/powerpoint/2010/main" val="39764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BCACFF-621A-49F5-934F-97547BD07C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9AF1E6E-B6C8-49D8-BFEC-0AD1D767E7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B59E997-8770-4258-BCB8-817980CAC8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29593D-3070-4214-A0AB-4C4858181FB4}" type="datetimeFigureOut">
              <a:rPr lang="en-GB" smtClean="0"/>
              <a:t>17/06/2020</a:t>
            </a:fld>
            <a:endParaRPr lang="en-GB"/>
          </a:p>
        </p:txBody>
      </p:sp>
      <p:sp>
        <p:nvSpPr>
          <p:cNvPr id="5" name="Footer Placeholder 4">
            <a:extLst>
              <a:ext uri="{FF2B5EF4-FFF2-40B4-BE49-F238E27FC236}">
                <a16:creationId xmlns:a16="http://schemas.microsoft.com/office/drawing/2014/main" id="{C999E900-B18D-4DA3-BCA0-63735ED4C6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8AC240D-9E4F-446E-9DFE-737794D817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49F096-6B57-44C9-B0A4-AA0833E9B17A}" type="slidenum">
              <a:rPr lang="en-GB" smtClean="0"/>
              <a:t>‹#›</a:t>
            </a:fld>
            <a:endParaRPr lang="en-GB"/>
          </a:p>
        </p:txBody>
      </p:sp>
    </p:spTree>
    <p:extLst>
      <p:ext uri="{BB962C8B-B14F-4D97-AF65-F5344CB8AC3E}">
        <p14:creationId xmlns:p14="http://schemas.microsoft.com/office/powerpoint/2010/main" val="2570666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youtube.com/watch?v=E_sdaDwa2Ek"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www.ncbi.nlm.nih.gov/pmc/articles/PMC4821933/" TargetMode="External"/><Relationship Id="rId3" Type="http://schemas.openxmlformats.org/officeDocument/2006/relationships/hyperlink" Target="https://www.ncbi.nlm.nih.gov/pubmed/27536345" TargetMode="External"/><Relationship Id="rId7" Type="http://schemas.openxmlformats.org/officeDocument/2006/relationships/hyperlink" Target="https://scholar.google.com/scholar_lookup?journal=Published+by+Indian+Psychiatric+Society&amp;title=Guidelines+for+the+treatment+of+sleep+disorders&amp;author=S+Sharma&amp;author=JK+Trivedi&amp;author=Gautam+Shiv&amp;author=Avasthi+Ajit&amp;volume=II&amp;publication_year=2006&amp;pages=232-264&amp;" TargetMode="External"/><Relationship Id="rId2" Type="http://schemas.openxmlformats.org/officeDocument/2006/relationships/hyperlink" Target="https://www.ncbi.nlm.nih.gov/pmc/articles/PMC4971602/" TargetMode="External"/><Relationship Id="rId1" Type="http://schemas.openxmlformats.org/officeDocument/2006/relationships/slideLayout" Target="../slideLayouts/slideLayout2.xml"/><Relationship Id="rId6" Type="http://schemas.openxmlformats.org/officeDocument/2006/relationships/hyperlink" Target="https://scholar.google.com/scholar_lookup?journal=Clin+Geriatr+Med&amp;title=Nonpharmacologic+therapy+for+insomnia+in+the+elderly&amp;author=S+Joshi&amp;volume=24&amp;issue=1&amp;publication_year=2008&amp;pages=107-19&amp;pmid=18035235&amp;" TargetMode="External"/><Relationship Id="rId5" Type="http://schemas.openxmlformats.org/officeDocument/2006/relationships/hyperlink" Target="https://www.ncbi.nlm.nih.gov/pubmed/18035235" TargetMode="External"/><Relationship Id="rId10" Type="http://schemas.openxmlformats.org/officeDocument/2006/relationships/hyperlink" Target="https://scholar.google.com/scholar_lookup?journal=J+Neurosci+Rural+Practice&amp;title=Hindi+translation+of+Berlin+questionnaire+and+its+validation+as+a+screening+instrument+for+obstructive+sleep+apnea+(OSA)&amp;author=R+Gupta&amp;author=R+Ali&amp;author=M+Dhyani&amp;author=S+Das&amp;author=A+Pundir&amp;volume=7&amp;publication_year=2016&amp;pages=244-249&amp;" TargetMode="External"/><Relationship Id="rId4" Type="http://schemas.openxmlformats.org/officeDocument/2006/relationships/hyperlink" Target="https://scholar.google.com/scholar_lookup?journal=Ther+Adv+Psychopharmacol&amp;title=Insomnia+and+dementia:+is+agomelatine+treatment+helpful?+Case+report+and+review+of+the+literature&amp;author=V+Alt&#305;nyazar&amp;author=N+Kiylioglu&amp;volume=6&amp;issue=4&amp;publication_year=2016&amp;pages=263-8&amp;pmid=27536345&amp;" TargetMode="External"/><Relationship Id="rId9" Type="http://schemas.openxmlformats.org/officeDocument/2006/relationships/hyperlink" Target="https://www.ncbi.nlm.nih.gov/pubmed/2711465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556FB129-440D-4977-A359-BC43A0ECEC64}"/>
              </a:ext>
            </a:extLst>
          </p:cNvPr>
          <p:cNvSpPr/>
          <p:nvPr/>
        </p:nvSpPr>
        <p:spPr>
          <a:xfrm>
            <a:off x="1524003" y="1999615"/>
            <a:ext cx="9144000" cy="27640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000" b="1" kern="1200">
                <a:solidFill>
                  <a:schemeClr val="tx1"/>
                </a:solidFill>
                <a:latin typeface="+mj-lt"/>
                <a:ea typeface="+mj-ea"/>
                <a:cs typeface="+mj-cs"/>
              </a:rPr>
              <a:t>SLEEP DISTURBANCES (INSOMNIA) AMONG THE ELDERLY </a:t>
            </a:r>
            <a:br>
              <a:rPr lang="en-US" sz="5000" kern="1200">
                <a:solidFill>
                  <a:schemeClr val="tx1"/>
                </a:solidFill>
                <a:latin typeface="+mj-lt"/>
                <a:ea typeface="+mj-ea"/>
                <a:cs typeface="+mj-cs"/>
              </a:rPr>
            </a:br>
            <a:endParaRPr lang="en-US" sz="5000" kern="1200">
              <a:solidFill>
                <a:schemeClr val="tx1"/>
              </a:solidFill>
              <a:latin typeface="+mj-lt"/>
              <a:ea typeface="+mj-ea"/>
              <a:cs typeface="+mj-cs"/>
            </a:endParaRP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5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 name="Rectangle 108">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Shape 110">
            <a:extLst>
              <a:ext uri="{FF2B5EF4-FFF2-40B4-BE49-F238E27FC236}">
                <a16:creationId xmlns:a16="http://schemas.microsoft.com/office/drawing/2014/main" id="{86FD7672-78BE-4D6F-A711-2CDB79B52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3" name="Right Triangle 11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114">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D18B75-F0E0-480F-A053-0C11D9E2E70A}"/>
              </a:ext>
            </a:extLst>
          </p:cNvPr>
          <p:cNvSpPr>
            <a:spLocks noGrp="1"/>
          </p:cNvSpPr>
          <p:nvPr>
            <p:ph type="title"/>
          </p:nvPr>
        </p:nvSpPr>
        <p:spPr>
          <a:xfrm>
            <a:off x="8029293" y="806364"/>
            <a:ext cx="3354636" cy="2847413"/>
          </a:xfrm>
        </p:spPr>
        <p:txBody>
          <a:bodyPr vert="horz" lIns="91440" tIns="45720" rIns="91440" bIns="45720" rtlCol="0" anchor="b">
            <a:normAutofit/>
          </a:bodyPr>
          <a:lstStyle/>
          <a:p>
            <a:br>
              <a:rPr lang="en-US" sz="4200" b="1" kern="1200" dirty="0">
                <a:solidFill>
                  <a:schemeClr val="tx1"/>
                </a:solidFill>
                <a:latin typeface="+mj-lt"/>
                <a:ea typeface="+mj-ea"/>
                <a:cs typeface="+mj-cs"/>
              </a:rPr>
            </a:br>
            <a:r>
              <a:rPr lang="en-US" sz="4200" b="1" kern="1200" dirty="0">
                <a:solidFill>
                  <a:schemeClr val="tx1"/>
                </a:solidFill>
                <a:latin typeface="+mj-lt"/>
                <a:ea typeface="+mj-ea"/>
                <a:cs typeface="+mj-cs"/>
              </a:rPr>
              <a:t>Sleep changes in the elderly</a:t>
            </a:r>
            <a:br>
              <a:rPr lang="en-US" sz="4200" kern="1200" dirty="0">
                <a:solidFill>
                  <a:schemeClr val="tx1"/>
                </a:solidFill>
                <a:latin typeface="+mj-lt"/>
                <a:ea typeface="+mj-ea"/>
                <a:cs typeface="+mj-cs"/>
              </a:rPr>
            </a:br>
            <a:endParaRPr lang="en-US" sz="4200"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2C5D25B5-0966-48B3-AB66-94233E56618B}"/>
              </a:ext>
            </a:extLst>
          </p:cNvPr>
          <p:cNvSpPr>
            <a:spLocks noGrp="1"/>
          </p:cNvSpPr>
          <p:nvPr>
            <p:ph idx="1"/>
          </p:nvPr>
        </p:nvSpPr>
        <p:spPr>
          <a:xfrm>
            <a:off x="8029293" y="3703250"/>
            <a:ext cx="2435507" cy="1122750"/>
          </a:xfrm>
        </p:spPr>
        <p:txBody>
          <a:bodyPr vert="horz" lIns="91440" tIns="45720" rIns="91440" bIns="45720" rtlCol="0" anchor="t">
            <a:noAutofit/>
          </a:bodyPr>
          <a:lstStyle/>
          <a:p>
            <a:pPr marL="0" indent="0">
              <a:buNone/>
            </a:pPr>
            <a:r>
              <a:rPr lang="en-US" sz="1800" kern="1200" dirty="0">
                <a:solidFill>
                  <a:schemeClr val="tx1"/>
                </a:solidFill>
                <a:latin typeface="+mn-lt"/>
                <a:ea typeface="+mn-ea"/>
                <a:cs typeface="+mn-cs"/>
              </a:rPr>
              <a:t>The changes in sleep that occur with age are summarized in the table as shown .</a:t>
            </a:r>
            <a:br>
              <a:rPr lang="en-US" sz="1800" kern="1200" dirty="0">
                <a:solidFill>
                  <a:schemeClr val="tx1"/>
                </a:solidFill>
                <a:latin typeface="+mn-lt"/>
                <a:ea typeface="+mn-ea"/>
                <a:cs typeface="+mn-cs"/>
              </a:rPr>
            </a:br>
            <a:endParaRPr lang="en-US" sz="1800" kern="1200" dirty="0">
              <a:solidFill>
                <a:schemeClr val="tx1"/>
              </a:solidFill>
              <a:latin typeface="+mn-lt"/>
              <a:ea typeface="+mn-ea"/>
              <a:cs typeface="+mn-cs"/>
            </a:endParaRPr>
          </a:p>
        </p:txBody>
      </p:sp>
      <p:graphicFrame>
        <p:nvGraphicFramePr>
          <p:cNvPr id="4" name="Table 3">
            <a:extLst>
              <a:ext uri="{FF2B5EF4-FFF2-40B4-BE49-F238E27FC236}">
                <a16:creationId xmlns:a16="http://schemas.microsoft.com/office/drawing/2014/main" id="{745D7967-966A-45CE-A430-0BFFCAEF6A90}"/>
              </a:ext>
            </a:extLst>
          </p:cNvPr>
          <p:cNvGraphicFramePr>
            <a:graphicFrameLocks noGrp="1"/>
          </p:cNvGraphicFramePr>
          <p:nvPr>
            <p:extLst>
              <p:ext uri="{D42A27DB-BD31-4B8C-83A1-F6EECF244321}">
                <p14:modId xmlns:p14="http://schemas.microsoft.com/office/powerpoint/2010/main" val="4096564782"/>
              </p:ext>
            </p:extLst>
          </p:nvPr>
        </p:nvGraphicFramePr>
        <p:xfrm>
          <a:off x="1470859" y="1266742"/>
          <a:ext cx="5256036" cy="4341374"/>
        </p:xfrm>
        <a:graphic>
          <a:graphicData uri="http://schemas.openxmlformats.org/drawingml/2006/table">
            <a:tbl>
              <a:tblPr firstRow="1" firstCol="1" bandRow="1">
                <a:tableStyleId>{9D7B26C5-4107-4FEC-AEDC-1716B250A1EF}</a:tableStyleId>
              </a:tblPr>
              <a:tblGrid>
                <a:gridCol w="898274">
                  <a:extLst>
                    <a:ext uri="{9D8B030D-6E8A-4147-A177-3AD203B41FA5}">
                      <a16:colId xmlns:a16="http://schemas.microsoft.com/office/drawing/2014/main" val="3545924916"/>
                    </a:ext>
                  </a:extLst>
                </a:gridCol>
                <a:gridCol w="2287141">
                  <a:extLst>
                    <a:ext uri="{9D8B030D-6E8A-4147-A177-3AD203B41FA5}">
                      <a16:colId xmlns:a16="http://schemas.microsoft.com/office/drawing/2014/main" val="506943446"/>
                    </a:ext>
                  </a:extLst>
                </a:gridCol>
                <a:gridCol w="2070621">
                  <a:extLst>
                    <a:ext uri="{9D8B030D-6E8A-4147-A177-3AD203B41FA5}">
                      <a16:colId xmlns:a16="http://schemas.microsoft.com/office/drawing/2014/main" val="3535988336"/>
                    </a:ext>
                  </a:extLst>
                </a:gridCol>
              </a:tblGrid>
              <a:tr h="482021">
                <a:tc gridSpan="3">
                  <a:txBody>
                    <a:bodyPr/>
                    <a:lstStyle/>
                    <a:p>
                      <a:pPr marL="0" marR="0" algn="ctr" fontAlgn="t">
                        <a:lnSpc>
                          <a:spcPct val="107000"/>
                        </a:lnSpc>
                        <a:spcBef>
                          <a:spcPts val="0"/>
                        </a:spcBef>
                        <a:spcAft>
                          <a:spcPts val="0"/>
                        </a:spcAft>
                      </a:pPr>
                      <a:r>
                        <a:rPr lang="en-GB" sz="1400" b="1" u="none" strike="noStrike">
                          <a:solidFill>
                            <a:srgbClr val="FFFFFF"/>
                          </a:solidFill>
                          <a:effectLst/>
                        </a:rPr>
                        <a:t>Sleep changes in the elderly</a:t>
                      </a:r>
                      <a:endParaRPr lang="en-GB" sz="1400" b="1" i="0" u="none" strike="noStrike">
                        <a:solidFill>
                          <a:srgbClr val="FFFFFF"/>
                        </a:solidFill>
                        <a:effectLst/>
                        <a:latin typeface="Arial" panose="020B0604020202020204" pitchFamily="34" charset="0"/>
                      </a:endParaRPr>
                    </a:p>
                  </a:txBody>
                  <a:tcPr marL="185748" marR="111449" marT="111449" marB="111449">
                    <a:lnB w="12700" cap="flat" cmpd="sng" algn="ctr">
                      <a:solidFill>
                        <a:schemeClr val="tx1"/>
                      </a:solidFill>
                      <a:prstDash val="solid"/>
                      <a:round/>
                      <a:headEnd type="none" w="med" len="med"/>
                      <a:tailEnd type="none" w="med" len="med"/>
                    </a:lnB>
                  </a:tcPr>
                </a:tc>
                <a:tc hMerge="1">
                  <a:txBody>
                    <a:bodyPr/>
                    <a:lstStyle/>
                    <a:p>
                      <a:endParaRPr lang="en-GB"/>
                    </a:p>
                  </a:txBody>
                  <a:tcPr>
                    <a:lnL w="12700" cap="flat" cmpd="sng" algn="ctr">
                      <a:solidFill>
                        <a:srgbClr val="000000"/>
                      </a:solidFill>
                      <a:prstDash val="solid"/>
                      <a:round/>
                      <a:headEnd type="none" w="med" len="med"/>
                      <a:tailEnd type="none" w="med" len="med"/>
                    </a:lnL>
                  </a:tcPr>
                </a:tc>
                <a:tc hMerge="1">
                  <a:txBody>
                    <a:bodyPr/>
                    <a:lstStyle/>
                    <a:p>
                      <a:endParaRPr lang="en-GB"/>
                    </a:p>
                  </a:txBody>
                  <a:tcPr/>
                </a:tc>
                <a:extLst>
                  <a:ext uri="{0D108BD9-81ED-4DB2-BD59-A6C34878D82A}">
                    <a16:rowId xmlns:a16="http://schemas.microsoft.com/office/drawing/2014/main" val="2346367710"/>
                  </a:ext>
                </a:extLst>
              </a:tr>
              <a:tr h="482021">
                <a:tc gridSpan="2">
                  <a:txBody>
                    <a:bodyPr/>
                    <a:lstStyle/>
                    <a:p>
                      <a:pPr marL="0" marR="0" algn="just" fontAlgn="t">
                        <a:lnSpc>
                          <a:spcPct val="107000"/>
                        </a:lnSpc>
                        <a:spcBef>
                          <a:spcPts val="0"/>
                        </a:spcBef>
                        <a:spcAft>
                          <a:spcPts val="0"/>
                        </a:spcAft>
                      </a:pPr>
                      <a:r>
                        <a:rPr lang="en-GB" sz="1800" b="1" u="none" strike="noStrike" dirty="0">
                          <a:solidFill>
                            <a:schemeClr val="tx1"/>
                          </a:solidFill>
                          <a:effectLst/>
                        </a:rPr>
                        <a:t>      Sleep feature </a:t>
                      </a:r>
                      <a:endParaRPr lang="en-GB" sz="1800" b="1" i="0" u="none" strike="noStrike" dirty="0">
                        <a:solidFill>
                          <a:schemeClr val="tx1"/>
                        </a:solidFill>
                        <a:effectLst/>
                        <a:latin typeface="Arial" panose="020B0604020202020204" pitchFamily="34" charset="0"/>
                      </a:endParaRPr>
                    </a:p>
                  </a:txBody>
                  <a:tcPr marL="185748" marR="111449" marT="111449" marB="1114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lnL w="12700" cap="flat" cmpd="sng" algn="ctr">
                      <a:solidFill>
                        <a:srgbClr val="000000"/>
                      </a:solidFill>
                      <a:prstDash val="solid"/>
                      <a:round/>
                      <a:headEnd type="none" w="med" len="med"/>
                      <a:tailEnd type="none" w="med" len="med"/>
                    </a:lnL>
                  </a:tcPr>
                </a:tc>
                <a:tc>
                  <a:txBody>
                    <a:bodyPr/>
                    <a:lstStyle/>
                    <a:p>
                      <a:pPr marL="0" marR="0" algn="just" fontAlgn="t">
                        <a:lnSpc>
                          <a:spcPct val="107000"/>
                        </a:lnSpc>
                        <a:spcBef>
                          <a:spcPts val="0"/>
                        </a:spcBef>
                        <a:spcAft>
                          <a:spcPts val="0"/>
                        </a:spcAft>
                      </a:pPr>
                      <a:r>
                        <a:rPr lang="en-GB" sz="1400" b="1" u="none" strike="noStrike" dirty="0">
                          <a:solidFill>
                            <a:schemeClr val="tx1">
                              <a:lumMod val="85000"/>
                              <a:lumOff val="15000"/>
                            </a:schemeClr>
                          </a:solidFill>
                          <a:effectLst/>
                        </a:rPr>
                        <a:t>change with age </a:t>
                      </a:r>
                      <a:endParaRPr lang="en-GB" sz="1400" b="0" i="0" u="none" strike="noStrike" dirty="0">
                        <a:solidFill>
                          <a:schemeClr val="tx1">
                            <a:lumMod val="85000"/>
                            <a:lumOff val="15000"/>
                          </a:schemeClr>
                        </a:solidFill>
                        <a:effectLst/>
                        <a:latin typeface="Arial" panose="020B0604020202020204" pitchFamily="34" charset="0"/>
                      </a:endParaRPr>
                    </a:p>
                  </a:txBody>
                  <a:tcPr marL="185748" marR="111449" marT="111449" marB="1114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2458099"/>
                  </a:ext>
                </a:extLst>
              </a:tr>
              <a:tr h="482021">
                <a:tc>
                  <a:txBody>
                    <a:bodyPr/>
                    <a:lstStyle/>
                    <a:p>
                      <a:pPr marL="0" marR="0" indent="0" algn="just" fontAlgn="t">
                        <a:lnSpc>
                          <a:spcPct val="107000"/>
                        </a:lnSpc>
                        <a:spcBef>
                          <a:spcPts val="0"/>
                        </a:spcBef>
                        <a:spcAft>
                          <a:spcPts val="0"/>
                        </a:spcAft>
                        <a:buClrTx/>
                        <a:buSzPts val="1100"/>
                        <a:buFont typeface="+mj-lt"/>
                        <a:buNone/>
                      </a:pPr>
                      <a:r>
                        <a:rPr lang="en-GB" sz="1400" b="1" u="none" strike="noStrike" dirty="0">
                          <a:solidFill>
                            <a:schemeClr val="tx1"/>
                          </a:solidFill>
                          <a:effectLst/>
                        </a:rPr>
                        <a:t> 1.</a:t>
                      </a:r>
                      <a:endParaRPr lang="en-GB" sz="1400" b="1" i="0" u="none" strike="noStrike" dirty="0">
                        <a:solidFill>
                          <a:schemeClr val="tx1"/>
                        </a:solidFill>
                        <a:effectLst/>
                        <a:latin typeface="Arial" panose="020B0604020202020204" pitchFamily="34" charset="0"/>
                      </a:endParaRPr>
                    </a:p>
                  </a:txBody>
                  <a:tcPr marL="185748" marR="111449" marT="111449" marB="1114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GB" sz="1400" b="0" u="none" strike="noStrike" dirty="0">
                          <a:solidFill>
                            <a:schemeClr val="tx1">
                              <a:lumMod val="85000"/>
                              <a:lumOff val="15000"/>
                            </a:schemeClr>
                          </a:solidFill>
                          <a:effectLst/>
                        </a:rPr>
                        <a:t>Total time spent in bed</a:t>
                      </a:r>
                      <a:endParaRPr lang="en-GB" sz="1400" b="0" i="0" u="none" strike="noStrike" dirty="0">
                        <a:solidFill>
                          <a:schemeClr val="tx1">
                            <a:lumMod val="85000"/>
                            <a:lumOff val="15000"/>
                          </a:schemeClr>
                        </a:solidFill>
                        <a:effectLst/>
                        <a:latin typeface="Arial" panose="020B0604020202020204" pitchFamily="34" charset="0"/>
                      </a:endParaRPr>
                    </a:p>
                  </a:txBody>
                  <a:tcPr marL="185748" marR="111449" marT="111449" marB="1114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GB" sz="1400" b="0" u="none" strike="noStrike">
                          <a:solidFill>
                            <a:schemeClr val="tx1">
                              <a:lumMod val="85000"/>
                              <a:lumOff val="15000"/>
                            </a:schemeClr>
                          </a:solidFill>
                          <a:effectLst/>
                        </a:rPr>
                        <a:t>Increased </a:t>
                      </a:r>
                      <a:endParaRPr lang="en-GB" sz="1400" b="0" i="0" u="none" strike="noStrike">
                        <a:solidFill>
                          <a:schemeClr val="tx1">
                            <a:lumMod val="85000"/>
                            <a:lumOff val="15000"/>
                          </a:schemeClr>
                        </a:solidFill>
                        <a:effectLst/>
                        <a:latin typeface="Arial" panose="020B0604020202020204" pitchFamily="34" charset="0"/>
                      </a:endParaRPr>
                    </a:p>
                  </a:txBody>
                  <a:tcPr marL="185748" marR="111449" marT="111449" marB="1114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975281"/>
                  </a:ext>
                </a:extLst>
              </a:tr>
              <a:tr h="707437">
                <a:tc>
                  <a:txBody>
                    <a:bodyPr/>
                    <a:lstStyle/>
                    <a:p>
                      <a:pPr marL="0" marR="0" indent="0" algn="just" fontAlgn="t">
                        <a:lnSpc>
                          <a:spcPct val="107000"/>
                        </a:lnSpc>
                        <a:spcBef>
                          <a:spcPts val="0"/>
                        </a:spcBef>
                        <a:spcAft>
                          <a:spcPts val="0"/>
                        </a:spcAft>
                        <a:buClrTx/>
                        <a:buSzPts val="1100"/>
                        <a:buFont typeface="+mj-lt"/>
                        <a:buNone/>
                      </a:pPr>
                      <a:r>
                        <a:rPr lang="en-US" sz="1400" b="1" u="none" strike="noStrike" dirty="0">
                          <a:solidFill>
                            <a:schemeClr val="tx1"/>
                          </a:solidFill>
                          <a:effectLst/>
                        </a:rPr>
                        <a:t>2.</a:t>
                      </a:r>
                      <a:endParaRPr lang="en-GB" sz="1400" b="1" i="0" u="none" strike="noStrike" dirty="0">
                        <a:solidFill>
                          <a:schemeClr val="tx1"/>
                        </a:solidFill>
                        <a:effectLst/>
                        <a:latin typeface="Arial" panose="020B0604020202020204" pitchFamily="34" charset="0"/>
                      </a:endParaRPr>
                    </a:p>
                  </a:txBody>
                  <a:tcPr marL="185748" marR="111449" marT="111449" marB="1114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GB" sz="1400" b="0" u="none" strike="noStrike" dirty="0">
                          <a:solidFill>
                            <a:schemeClr val="tx1">
                              <a:lumMod val="85000"/>
                              <a:lumOff val="15000"/>
                            </a:schemeClr>
                          </a:solidFill>
                          <a:effectLst/>
                        </a:rPr>
                        <a:t>Total sleep timed</a:t>
                      </a:r>
                      <a:endParaRPr lang="en-GB" sz="1400" b="0" i="0" u="none" strike="noStrike" dirty="0">
                        <a:solidFill>
                          <a:schemeClr val="tx1">
                            <a:lumMod val="85000"/>
                            <a:lumOff val="15000"/>
                          </a:schemeClr>
                        </a:solidFill>
                        <a:effectLst/>
                        <a:latin typeface="Arial" panose="020B0604020202020204" pitchFamily="34" charset="0"/>
                      </a:endParaRPr>
                    </a:p>
                  </a:txBody>
                  <a:tcPr marL="185748" marR="111449" marT="111449" marB="1114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GB" sz="1400" b="0" u="none" strike="noStrike" dirty="0">
                          <a:solidFill>
                            <a:schemeClr val="tx1">
                              <a:lumMod val="85000"/>
                              <a:lumOff val="15000"/>
                            </a:schemeClr>
                          </a:solidFill>
                          <a:effectLst/>
                        </a:rPr>
                        <a:t>Decreased(5-7hrs/night)</a:t>
                      </a:r>
                      <a:endParaRPr lang="en-GB" sz="1400" b="0" i="0" u="none" strike="noStrike" dirty="0">
                        <a:solidFill>
                          <a:schemeClr val="tx1">
                            <a:lumMod val="85000"/>
                            <a:lumOff val="15000"/>
                          </a:schemeClr>
                        </a:solidFill>
                        <a:effectLst/>
                        <a:latin typeface="Arial" panose="020B0604020202020204" pitchFamily="34" charset="0"/>
                      </a:endParaRPr>
                    </a:p>
                  </a:txBody>
                  <a:tcPr marL="185748" marR="111449" marT="111449" marB="1114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2769231"/>
                  </a:ext>
                </a:extLst>
              </a:tr>
              <a:tr h="482021">
                <a:tc>
                  <a:txBody>
                    <a:bodyPr/>
                    <a:lstStyle/>
                    <a:p>
                      <a:pPr marL="0" marR="0" indent="0" algn="just" fontAlgn="t">
                        <a:lnSpc>
                          <a:spcPct val="107000"/>
                        </a:lnSpc>
                        <a:spcBef>
                          <a:spcPts val="0"/>
                        </a:spcBef>
                        <a:spcAft>
                          <a:spcPts val="0"/>
                        </a:spcAft>
                        <a:buClrTx/>
                        <a:buSzPts val="1100"/>
                        <a:buFont typeface="+mj-lt"/>
                        <a:buNone/>
                      </a:pPr>
                      <a:r>
                        <a:rPr lang="en-US" sz="1400" b="1" u="none" strike="noStrike" dirty="0">
                          <a:solidFill>
                            <a:schemeClr val="tx1"/>
                          </a:solidFill>
                          <a:effectLst/>
                        </a:rPr>
                        <a:t>3</a:t>
                      </a:r>
                      <a:r>
                        <a:rPr lang="en-GB" sz="1400" b="1" u="none" strike="noStrike" dirty="0">
                          <a:solidFill>
                            <a:schemeClr val="tx1"/>
                          </a:solidFill>
                          <a:effectLst/>
                        </a:rPr>
                        <a:t>.</a:t>
                      </a:r>
                      <a:endParaRPr lang="en-GB" sz="1400" b="1" i="0" u="none" strike="noStrike" dirty="0">
                        <a:solidFill>
                          <a:schemeClr val="tx1"/>
                        </a:solidFill>
                        <a:effectLst/>
                        <a:latin typeface="Arial" panose="020B0604020202020204" pitchFamily="34" charset="0"/>
                      </a:endParaRPr>
                    </a:p>
                  </a:txBody>
                  <a:tcPr marL="185748" marR="111449" marT="111449" marB="1114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GB" sz="1400" b="0" u="none" strike="noStrike" dirty="0">
                          <a:solidFill>
                            <a:schemeClr val="tx1">
                              <a:lumMod val="85000"/>
                              <a:lumOff val="15000"/>
                            </a:schemeClr>
                          </a:solidFill>
                          <a:effectLst/>
                        </a:rPr>
                        <a:t>Sleep efficiency </a:t>
                      </a:r>
                      <a:endParaRPr lang="en-GB" sz="1400" b="0" i="0" u="none" strike="noStrike" dirty="0">
                        <a:solidFill>
                          <a:schemeClr val="tx1">
                            <a:lumMod val="85000"/>
                            <a:lumOff val="15000"/>
                          </a:schemeClr>
                        </a:solidFill>
                        <a:effectLst/>
                        <a:latin typeface="Arial" panose="020B0604020202020204" pitchFamily="34" charset="0"/>
                      </a:endParaRPr>
                    </a:p>
                  </a:txBody>
                  <a:tcPr marL="185748" marR="111449" marT="111449" marB="1114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GB" sz="1400" b="0" u="none" strike="noStrike" dirty="0">
                          <a:solidFill>
                            <a:schemeClr val="tx1">
                              <a:lumMod val="85000"/>
                              <a:lumOff val="15000"/>
                            </a:schemeClr>
                          </a:solidFill>
                          <a:effectLst/>
                        </a:rPr>
                        <a:t>Decreased </a:t>
                      </a:r>
                      <a:endParaRPr lang="en-GB" sz="1400" b="0" i="0" u="none" strike="noStrike" dirty="0">
                        <a:solidFill>
                          <a:schemeClr val="tx1">
                            <a:lumMod val="85000"/>
                            <a:lumOff val="15000"/>
                          </a:schemeClr>
                        </a:solidFill>
                        <a:effectLst/>
                        <a:latin typeface="Arial" panose="020B0604020202020204" pitchFamily="34" charset="0"/>
                      </a:endParaRPr>
                    </a:p>
                  </a:txBody>
                  <a:tcPr marL="185748" marR="111449" marT="111449" marB="1114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7278318"/>
                  </a:ext>
                </a:extLst>
              </a:tr>
              <a:tr h="707437">
                <a:tc>
                  <a:txBody>
                    <a:bodyPr/>
                    <a:lstStyle/>
                    <a:p>
                      <a:pPr marL="0" marR="0" indent="0" algn="just" fontAlgn="t">
                        <a:lnSpc>
                          <a:spcPct val="107000"/>
                        </a:lnSpc>
                        <a:spcBef>
                          <a:spcPts val="0"/>
                        </a:spcBef>
                        <a:spcAft>
                          <a:spcPts val="0"/>
                        </a:spcAft>
                        <a:buClrTx/>
                        <a:buSzPts val="1100"/>
                        <a:buFont typeface="+mj-lt"/>
                        <a:buNone/>
                      </a:pPr>
                      <a:r>
                        <a:rPr lang="en-US" sz="1400" b="1" u="none" strike="noStrike" dirty="0">
                          <a:solidFill>
                            <a:schemeClr val="tx1"/>
                          </a:solidFill>
                          <a:effectLst/>
                        </a:rPr>
                        <a:t>4</a:t>
                      </a:r>
                      <a:r>
                        <a:rPr lang="en-GB" sz="1400" b="1" u="none" strike="noStrike" dirty="0">
                          <a:solidFill>
                            <a:schemeClr val="tx1"/>
                          </a:solidFill>
                          <a:effectLst/>
                        </a:rPr>
                        <a:t>.</a:t>
                      </a:r>
                      <a:endParaRPr lang="en-GB" sz="1400" b="1" i="0" u="none" strike="noStrike" dirty="0">
                        <a:solidFill>
                          <a:schemeClr val="tx1"/>
                        </a:solidFill>
                        <a:effectLst/>
                        <a:latin typeface="Arial" panose="020B0604020202020204" pitchFamily="34" charset="0"/>
                      </a:endParaRPr>
                    </a:p>
                  </a:txBody>
                  <a:tcPr marL="185748" marR="111449" marT="111449" marB="1114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GB" sz="1400" b="0" u="none" strike="noStrike" dirty="0">
                          <a:solidFill>
                            <a:schemeClr val="tx1">
                              <a:lumMod val="85000"/>
                              <a:lumOff val="15000"/>
                            </a:schemeClr>
                          </a:solidFill>
                          <a:effectLst/>
                        </a:rPr>
                        <a:t>Abnormal breathing episodes </a:t>
                      </a:r>
                      <a:endParaRPr lang="en-GB" sz="1400" b="0" i="0" u="none" strike="noStrike" dirty="0">
                        <a:solidFill>
                          <a:schemeClr val="tx1">
                            <a:lumMod val="85000"/>
                            <a:lumOff val="15000"/>
                          </a:schemeClr>
                        </a:solidFill>
                        <a:effectLst/>
                        <a:latin typeface="Arial" panose="020B0604020202020204" pitchFamily="34" charset="0"/>
                      </a:endParaRPr>
                    </a:p>
                  </a:txBody>
                  <a:tcPr marL="185748" marR="111449" marT="111449" marB="1114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GB" sz="1400" b="0" u="none" strike="noStrike" dirty="0">
                          <a:solidFill>
                            <a:schemeClr val="tx1">
                              <a:lumMod val="85000"/>
                              <a:lumOff val="15000"/>
                            </a:schemeClr>
                          </a:solidFill>
                          <a:effectLst/>
                        </a:rPr>
                        <a:t>Increased </a:t>
                      </a:r>
                      <a:endParaRPr lang="en-GB" sz="1400" b="0" i="0" u="none" strike="noStrike" dirty="0">
                        <a:solidFill>
                          <a:schemeClr val="tx1">
                            <a:lumMod val="85000"/>
                            <a:lumOff val="15000"/>
                          </a:schemeClr>
                        </a:solidFill>
                        <a:effectLst/>
                        <a:latin typeface="Arial" panose="020B0604020202020204" pitchFamily="34" charset="0"/>
                      </a:endParaRPr>
                    </a:p>
                  </a:txBody>
                  <a:tcPr marL="185748" marR="111449" marT="111449" marB="1114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7684867"/>
                  </a:ext>
                </a:extLst>
              </a:tr>
              <a:tr h="482021">
                <a:tc>
                  <a:txBody>
                    <a:bodyPr/>
                    <a:lstStyle/>
                    <a:p>
                      <a:pPr marL="0" marR="0" indent="0" algn="just" fontAlgn="t">
                        <a:lnSpc>
                          <a:spcPct val="107000"/>
                        </a:lnSpc>
                        <a:spcBef>
                          <a:spcPts val="0"/>
                        </a:spcBef>
                        <a:spcAft>
                          <a:spcPts val="0"/>
                        </a:spcAft>
                        <a:buClrTx/>
                        <a:buSzPts val="1100"/>
                        <a:buFont typeface="+mj-lt"/>
                        <a:buNone/>
                      </a:pPr>
                      <a:r>
                        <a:rPr lang="en-US" sz="1400" b="1" u="none" strike="noStrike" dirty="0">
                          <a:solidFill>
                            <a:schemeClr val="tx1"/>
                          </a:solidFill>
                          <a:effectLst/>
                        </a:rPr>
                        <a:t>5</a:t>
                      </a:r>
                      <a:r>
                        <a:rPr lang="en-GB" sz="1400" b="1" u="none" strike="noStrike" dirty="0">
                          <a:solidFill>
                            <a:schemeClr val="tx1"/>
                          </a:solidFill>
                          <a:effectLst/>
                        </a:rPr>
                        <a:t>.</a:t>
                      </a:r>
                      <a:endParaRPr lang="en-GB" sz="1400" b="1" i="0" u="none" strike="noStrike" dirty="0">
                        <a:solidFill>
                          <a:schemeClr val="tx1"/>
                        </a:solidFill>
                        <a:effectLst/>
                        <a:latin typeface="Arial" panose="020B0604020202020204" pitchFamily="34" charset="0"/>
                      </a:endParaRPr>
                    </a:p>
                  </a:txBody>
                  <a:tcPr marL="185748" marR="111449" marT="111449" marB="1114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GB" sz="1400" b="0" u="none" strike="noStrike">
                          <a:solidFill>
                            <a:schemeClr val="tx1">
                              <a:lumMod val="85000"/>
                              <a:lumOff val="15000"/>
                            </a:schemeClr>
                          </a:solidFill>
                          <a:effectLst/>
                        </a:rPr>
                        <a:t>Leg movement episodes </a:t>
                      </a:r>
                      <a:endParaRPr lang="en-GB" sz="1400" b="0" i="0" u="none" strike="noStrike">
                        <a:solidFill>
                          <a:schemeClr val="tx1">
                            <a:lumMod val="85000"/>
                            <a:lumOff val="15000"/>
                          </a:schemeClr>
                        </a:solidFill>
                        <a:effectLst/>
                        <a:latin typeface="Arial" panose="020B0604020202020204" pitchFamily="34" charset="0"/>
                      </a:endParaRPr>
                    </a:p>
                  </a:txBody>
                  <a:tcPr marL="185748" marR="111449" marT="111449" marB="1114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400" b="0" u="none" strike="noStrike" dirty="0">
                          <a:solidFill>
                            <a:schemeClr val="tx1">
                              <a:lumMod val="85000"/>
                              <a:lumOff val="15000"/>
                            </a:schemeClr>
                          </a:solidFill>
                          <a:effectLst/>
                        </a:rPr>
                        <a:t>Increased</a:t>
                      </a:r>
                      <a:endParaRPr lang="en-GB" sz="1400" b="0" i="0" u="none" strike="noStrike" dirty="0">
                        <a:solidFill>
                          <a:schemeClr val="tx1">
                            <a:lumMod val="85000"/>
                            <a:lumOff val="15000"/>
                          </a:schemeClr>
                        </a:solidFill>
                        <a:effectLst/>
                        <a:latin typeface="Arial" panose="020B0604020202020204" pitchFamily="34" charset="0"/>
                      </a:endParaRPr>
                    </a:p>
                  </a:txBody>
                  <a:tcPr marL="185748" marR="111449" marT="111449" marB="1114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9203924"/>
                  </a:ext>
                </a:extLst>
              </a:tr>
              <a:tr h="482021">
                <a:tc>
                  <a:txBody>
                    <a:bodyPr/>
                    <a:lstStyle/>
                    <a:p>
                      <a:pPr marL="0" marR="0" indent="0" algn="just" fontAlgn="t">
                        <a:lnSpc>
                          <a:spcPct val="107000"/>
                        </a:lnSpc>
                        <a:spcBef>
                          <a:spcPts val="0"/>
                        </a:spcBef>
                        <a:spcAft>
                          <a:spcPts val="0"/>
                        </a:spcAft>
                        <a:buClrTx/>
                        <a:buSzPts val="1100"/>
                        <a:buFont typeface="+mj-lt"/>
                        <a:buNone/>
                      </a:pPr>
                      <a:r>
                        <a:rPr lang="en-US" sz="1400" b="1" u="none" strike="noStrike" dirty="0">
                          <a:solidFill>
                            <a:schemeClr val="tx1"/>
                          </a:solidFill>
                          <a:effectLst/>
                        </a:rPr>
                        <a:t>6</a:t>
                      </a:r>
                      <a:r>
                        <a:rPr lang="en-GB" sz="1400" b="1" u="none" strike="noStrike" dirty="0">
                          <a:solidFill>
                            <a:schemeClr val="tx1"/>
                          </a:solidFill>
                          <a:effectLst/>
                        </a:rPr>
                        <a:t>.</a:t>
                      </a:r>
                      <a:endParaRPr lang="en-GB" sz="1400" b="1" i="0" u="none" strike="noStrike" dirty="0">
                        <a:solidFill>
                          <a:schemeClr val="tx1"/>
                        </a:solidFill>
                        <a:effectLst/>
                        <a:latin typeface="Arial" panose="020B0604020202020204" pitchFamily="34" charset="0"/>
                      </a:endParaRPr>
                    </a:p>
                  </a:txBody>
                  <a:tcPr marL="185748" marR="111449" marT="111449" marB="1114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GB" sz="1400" b="0" u="none" strike="noStrike">
                          <a:solidFill>
                            <a:schemeClr val="tx1">
                              <a:lumMod val="85000"/>
                              <a:lumOff val="15000"/>
                            </a:schemeClr>
                          </a:solidFill>
                          <a:effectLst/>
                        </a:rPr>
                        <a:t>Sleep quality</a:t>
                      </a:r>
                      <a:endParaRPr lang="en-GB" sz="1400" b="0" i="0" u="none" strike="noStrike">
                        <a:solidFill>
                          <a:schemeClr val="tx1">
                            <a:lumMod val="85000"/>
                            <a:lumOff val="15000"/>
                          </a:schemeClr>
                        </a:solidFill>
                        <a:effectLst/>
                        <a:latin typeface="Arial" panose="020B0604020202020204" pitchFamily="34" charset="0"/>
                      </a:endParaRPr>
                    </a:p>
                  </a:txBody>
                  <a:tcPr marL="185748" marR="111449" marT="111449" marB="1114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GB" sz="1400" b="0" u="none" strike="noStrike" dirty="0">
                          <a:solidFill>
                            <a:schemeClr val="tx1">
                              <a:lumMod val="85000"/>
                              <a:lumOff val="15000"/>
                            </a:schemeClr>
                          </a:solidFill>
                          <a:effectLst/>
                        </a:rPr>
                        <a:t>poor</a:t>
                      </a:r>
                      <a:endParaRPr lang="en-GB" sz="1400" b="0" i="0" u="none" strike="noStrike" dirty="0">
                        <a:solidFill>
                          <a:schemeClr val="tx1">
                            <a:lumMod val="85000"/>
                            <a:lumOff val="15000"/>
                          </a:schemeClr>
                        </a:solidFill>
                        <a:effectLst/>
                        <a:latin typeface="Arial" panose="020B0604020202020204" pitchFamily="34" charset="0"/>
                      </a:endParaRPr>
                    </a:p>
                  </a:txBody>
                  <a:tcPr marL="185748" marR="111449" marT="111449" marB="1114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8099425"/>
                  </a:ext>
                </a:extLst>
              </a:tr>
            </a:tbl>
          </a:graphicData>
        </a:graphic>
      </p:graphicFrame>
    </p:spTree>
    <p:extLst>
      <p:ext uri="{BB962C8B-B14F-4D97-AF65-F5344CB8AC3E}">
        <p14:creationId xmlns:p14="http://schemas.microsoft.com/office/powerpoint/2010/main" val="2249247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67C00AB-1ED3-4753-9384-1D183554711E}"/>
              </a:ext>
            </a:extLst>
          </p:cNvPr>
          <p:cNvSpPr/>
          <p:nvPr/>
        </p:nvSpPr>
        <p:spPr>
          <a:xfrm>
            <a:off x="1524000" y="1293338"/>
            <a:ext cx="9144000" cy="3274592"/>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7200" b="1" kern="1200" dirty="0">
                <a:solidFill>
                  <a:schemeClr val="tx1"/>
                </a:solidFill>
                <a:latin typeface="+mj-lt"/>
                <a:ea typeface="+mj-ea"/>
                <a:cs typeface="+mj-cs"/>
              </a:rPr>
              <a:t>ASSESSMENT </a:t>
            </a:r>
            <a:br>
              <a:rPr lang="en-US" sz="7200" kern="1200" dirty="0">
                <a:solidFill>
                  <a:schemeClr val="tx1"/>
                </a:solidFill>
                <a:latin typeface="+mj-lt"/>
                <a:ea typeface="+mj-ea"/>
                <a:cs typeface="+mj-cs"/>
              </a:rPr>
            </a:br>
            <a:endParaRPr lang="en-US" sz="7200" kern="1200" dirty="0">
              <a:solidFill>
                <a:schemeClr val="tx1"/>
              </a:solidFill>
              <a:latin typeface="+mj-lt"/>
              <a:ea typeface="+mj-ea"/>
              <a:cs typeface="+mj-cs"/>
            </a:endParaRPr>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7817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44">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A5B00B-5B0E-4328-8EE3-FDDFB36AB2EC}"/>
              </a:ext>
            </a:extLst>
          </p:cNvPr>
          <p:cNvSpPr>
            <a:spLocks noGrp="1"/>
          </p:cNvSpPr>
          <p:nvPr>
            <p:ph type="title"/>
          </p:nvPr>
        </p:nvSpPr>
        <p:spPr>
          <a:xfrm>
            <a:off x="841248" y="334644"/>
            <a:ext cx="10509504" cy="1076914"/>
          </a:xfrm>
        </p:spPr>
        <p:txBody>
          <a:bodyPr anchor="ctr">
            <a:normAutofit/>
          </a:bodyPr>
          <a:lstStyle/>
          <a:p>
            <a:r>
              <a:rPr lang="en-US" sz="2200" b="1" dirty="0"/>
              <a:t>                           </a:t>
            </a:r>
            <a:br>
              <a:rPr lang="en-US" sz="2200" b="1" dirty="0"/>
            </a:br>
            <a:r>
              <a:rPr lang="en-US" sz="2200" b="1" dirty="0"/>
              <a:t>              </a:t>
            </a:r>
            <a:endParaRPr lang="en-GB" dirty="0"/>
          </a:p>
        </p:txBody>
      </p:sp>
      <p:sp>
        <p:nvSpPr>
          <p:cNvPr id="52" name="Rectangle 46">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3" name="Rectangle 48">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Content Placeholder 2">
            <a:extLst>
              <a:ext uri="{FF2B5EF4-FFF2-40B4-BE49-F238E27FC236}">
                <a16:creationId xmlns:a16="http://schemas.microsoft.com/office/drawing/2014/main" id="{347169A7-CAC5-485F-82E9-0A4CCB697AE1}"/>
              </a:ext>
            </a:extLst>
          </p:cNvPr>
          <p:cNvGraphicFramePr>
            <a:graphicFrameLocks noGrp="1"/>
          </p:cNvGraphicFramePr>
          <p:nvPr>
            <p:ph idx="1"/>
            <p:extLst>
              <p:ext uri="{D42A27DB-BD31-4B8C-83A1-F6EECF244321}">
                <p14:modId xmlns:p14="http://schemas.microsoft.com/office/powerpoint/2010/main" val="2772631105"/>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4721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7DC098-8AAD-43EB-8DF9-F7B6D6902BE4}"/>
              </a:ext>
            </a:extLst>
          </p:cNvPr>
          <p:cNvSpPr>
            <a:spLocks noGrp="1"/>
          </p:cNvSpPr>
          <p:nvPr>
            <p:ph type="title"/>
          </p:nvPr>
        </p:nvSpPr>
        <p:spPr>
          <a:xfrm>
            <a:off x="841248" y="426720"/>
            <a:ext cx="10506456" cy="1919141"/>
          </a:xfrm>
        </p:spPr>
        <p:txBody>
          <a:bodyPr anchor="b">
            <a:normAutofit/>
          </a:bodyPr>
          <a:lstStyle/>
          <a:p>
            <a:r>
              <a:rPr lang="en-US" sz="6000" dirty="0" err="1"/>
              <a:t>cont</a:t>
            </a:r>
            <a:r>
              <a:rPr lang="en-US" sz="6000" dirty="0"/>
              <a:t>;</a:t>
            </a:r>
            <a:endParaRPr lang="en-GB" sz="6000" dirty="0"/>
          </a:p>
        </p:txBody>
      </p:sp>
      <p:sp>
        <p:nvSpPr>
          <p:cNvPr id="27" name="Rectangle 26">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7020EE2-6633-4B20-AB0E-D8FE0B95044A}"/>
              </a:ext>
            </a:extLst>
          </p:cNvPr>
          <p:cNvSpPr>
            <a:spLocks noGrp="1"/>
          </p:cNvSpPr>
          <p:nvPr>
            <p:ph idx="1"/>
          </p:nvPr>
        </p:nvSpPr>
        <p:spPr>
          <a:xfrm>
            <a:off x="841248" y="3337269"/>
            <a:ext cx="10509504" cy="2905686"/>
          </a:xfrm>
        </p:spPr>
        <p:txBody>
          <a:bodyPr>
            <a:normAutofit/>
          </a:bodyPr>
          <a:lstStyle/>
          <a:p>
            <a:pPr lvl="0"/>
            <a:r>
              <a:rPr lang="en-GB" sz="2200" dirty="0"/>
              <a:t>Determine patterns of sleep in the past: amount, bedtime routines, length, positions, aids, and other interfering factors.</a:t>
            </a:r>
          </a:p>
          <a:p>
            <a:pPr lvl="0"/>
            <a:r>
              <a:rPr lang="en-GB" sz="2200" dirty="0"/>
              <a:t>Take note observations of sleep-wake behaviours. Take down notes on the number of hours the patient is asleep.</a:t>
            </a:r>
          </a:p>
          <a:p>
            <a:pPr marL="0" lvl="0" indent="0">
              <a:buNone/>
            </a:pPr>
            <a:endParaRPr lang="en-GB" sz="2200" dirty="0"/>
          </a:p>
          <a:p>
            <a:endParaRPr lang="en-GB" sz="2200" dirty="0"/>
          </a:p>
        </p:txBody>
      </p:sp>
    </p:spTree>
    <p:extLst>
      <p:ext uri="{BB962C8B-B14F-4D97-AF65-F5344CB8AC3E}">
        <p14:creationId xmlns:p14="http://schemas.microsoft.com/office/powerpoint/2010/main" val="3184875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7">
            <a:extLst>
              <a:ext uri="{FF2B5EF4-FFF2-40B4-BE49-F238E27FC236}">
                <a16:creationId xmlns:a16="http://schemas.microsoft.com/office/drawing/2014/main" id="{2215C6C6-E45C-4179-9FC1-E8A4C1D47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19">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564726" y="1890469"/>
            <a:ext cx="5860051" cy="2079143"/>
            <a:chOff x="6081624" y="1998368"/>
            <a:chExt cx="5613457" cy="782175"/>
          </a:xfrm>
          <a:solidFill>
            <a:schemeClr val="accent4"/>
          </a:solidFill>
        </p:grpSpPr>
        <p:sp>
          <p:nvSpPr>
            <p:cNvPr id="21" name="Rectangle 20">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1">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C6C8B42-4D98-4C33-B51C-CA11292209EF}"/>
              </a:ext>
            </a:extLst>
          </p:cNvPr>
          <p:cNvGraphicFramePr>
            <a:graphicFrameLocks noGrp="1"/>
          </p:cNvGraphicFramePr>
          <p:nvPr>
            <p:ph idx="1"/>
            <p:extLst>
              <p:ext uri="{D42A27DB-BD31-4B8C-83A1-F6EECF244321}">
                <p14:modId xmlns:p14="http://schemas.microsoft.com/office/powerpoint/2010/main" val="2028672898"/>
              </p:ext>
            </p:extLst>
          </p:nvPr>
        </p:nvGraphicFramePr>
        <p:xfrm>
          <a:off x="4727448" y="640080"/>
          <a:ext cx="6967728"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0908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4952B0D3-7AB9-42C2-9CBE-7FF3AF191B69}"/>
              </a:ext>
            </a:extLst>
          </p:cNvPr>
          <p:cNvSpPr/>
          <p:nvPr/>
        </p:nvSpPr>
        <p:spPr>
          <a:xfrm>
            <a:off x="987689" y="3071183"/>
            <a:ext cx="9910296" cy="2590027"/>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6800" b="1" kern="1200">
                <a:solidFill>
                  <a:schemeClr val="tx1"/>
                </a:solidFill>
                <a:latin typeface="+mj-lt"/>
                <a:ea typeface="+mj-ea"/>
                <a:cs typeface="+mj-cs"/>
              </a:rPr>
              <a:t>SLEEP DISTURBANCES AND DISRUPTION MANAGEMENT </a:t>
            </a:r>
            <a:endParaRPr lang="en-US" sz="6800" kern="1200">
              <a:solidFill>
                <a:schemeClr val="tx1"/>
              </a:solidFill>
              <a:latin typeface="+mj-lt"/>
              <a:ea typeface="+mj-ea"/>
              <a:cs typeface="+mj-cs"/>
            </a:endParaRPr>
          </a:p>
        </p:txBody>
      </p:sp>
      <p:sp>
        <p:nvSpPr>
          <p:cNvPr id="15" name="Rectangle 14">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5615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BCB7CB-E162-4400-9658-C540641B0371}"/>
              </a:ext>
            </a:extLst>
          </p:cNvPr>
          <p:cNvSpPr>
            <a:spLocks noGrp="1"/>
          </p:cNvSpPr>
          <p:nvPr>
            <p:ph type="title"/>
          </p:nvPr>
        </p:nvSpPr>
        <p:spPr>
          <a:xfrm>
            <a:off x="1043631" y="809898"/>
            <a:ext cx="9942716" cy="1554480"/>
          </a:xfrm>
        </p:spPr>
        <p:txBody>
          <a:bodyPr anchor="ctr">
            <a:normAutofit fontScale="90000"/>
          </a:bodyPr>
          <a:lstStyle/>
          <a:p>
            <a:br>
              <a:rPr lang="en-GB" sz="3000" b="1" dirty="0"/>
            </a:br>
            <a:r>
              <a:rPr lang="en-GB" sz="4000" b="1" dirty="0"/>
              <a:t>Non-pharmacological management for chronic sleep disorder</a:t>
            </a:r>
            <a:br>
              <a:rPr lang="en-GB" sz="3000" b="1" dirty="0"/>
            </a:br>
            <a:endParaRPr lang="en-GB" sz="3000" b="1" dirty="0"/>
          </a:p>
        </p:txBody>
      </p:sp>
      <p:sp>
        <p:nvSpPr>
          <p:cNvPr id="3" name="Content Placeholder 2">
            <a:extLst>
              <a:ext uri="{FF2B5EF4-FFF2-40B4-BE49-F238E27FC236}">
                <a16:creationId xmlns:a16="http://schemas.microsoft.com/office/drawing/2014/main" id="{12383496-EBEF-4668-9A6B-F70B42B8147B}"/>
              </a:ext>
            </a:extLst>
          </p:cNvPr>
          <p:cNvSpPr>
            <a:spLocks noGrp="1"/>
          </p:cNvSpPr>
          <p:nvPr>
            <p:ph idx="1"/>
          </p:nvPr>
        </p:nvSpPr>
        <p:spPr>
          <a:xfrm>
            <a:off x="1045028" y="3017522"/>
            <a:ext cx="9941319" cy="3124658"/>
          </a:xfrm>
        </p:spPr>
        <p:txBody>
          <a:bodyPr anchor="ctr">
            <a:normAutofit/>
          </a:bodyPr>
          <a:lstStyle/>
          <a:p>
            <a:pPr marL="0" lvl="0" indent="0">
              <a:buNone/>
            </a:pPr>
            <a:r>
              <a:rPr lang="en-GB" sz="2400" b="1" i="1"/>
              <a:t>1. Sleep hygiene education </a:t>
            </a:r>
            <a:endParaRPr lang="en-GB" sz="2400"/>
          </a:p>
          <a:p>
            <a:pPr marL="0" indent="0">
              <a:buNone/>
            </a:pPr>
            <a:r>
              <a:rPr lang="en-GB" sz="2400"/>
              <a:t>Can be used which includes certain lifestyle changes such as. </a:t>
            </a:r>
          </a:p>
          <a:p>
            <a:pPr lvl="0"/>
            <a:r>
              <a:rPr lang="en-GB" sz="2400"/>
              <a:t>Diet control </a:t>
            </a:r>
          </a:p>
          <a:p>
            <a:pPr lvl="0"/>
            <a:r>
              <a:rPr lang="en-GB" sz="2400"/>
              <a:t>Regular exercise </a:t>
            </a:r>
          </a:p>
          <a:p>
            <a:pPr lvl="0"/>
            <a:r>
              <a:rPr lang="en-GB" sz="2400"/>
              <a:t>Reducing stimulant and alcohol </a:t>
            </a:r>
          </a:p>
          <a:p>
            <a:pPr marL="0" lvl="0" indent="0">
              <a:buNone/>
            </a:pPr>
            <a:endParaRPr lang="en-GB" sz="2400"/>
          </a:p>
          <a:p>
            <a:pPr marL="0" indent="0">
              <a:buNone/>
            </a:pPr>
            <a:endParaRPr lang="en-GB" sz="2400"/>
          </a:p>
          <a:p>
            <a:endParaRPr lang="en-GB"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7326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8CB021-53C5-4CA1-90EB-267788863ED7}"/>
              </a:ext>
            </a:extLst>
          </p:cNvPr>
          <p:cNvSpPr>
            <a:spLocks noGrp="1"/>
          </p:cNvSpPr>
          <p:nvPr>
            <p:ph type="title"/>
          </p:nvPr>
        </p:nvSpPr>
        <p:spPr>
          <a:xfrm>
            <a:off x="841248" y="426720"/>
            <a:ext cx="10506456" cy="1919141"/>
          </a:xfrm>
        </p:spPr>
        <p:txBody>
          <a:bodyPr anchor="b">
            <a:normAutofit/>
          </a:bodyPr>
          <a:lstStyle/>
          <a:p>
            <a:r>
              <a:rPr lang="en-US" sz="6000"/>
              <a:t>Cont;</a:t>
            </a:r>
            <a:endParaRPr lang="en-GB" sz="6000"/>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EBF9DB5-33D2-4A3F-9F04-B7F938EA5B1B}"/>
              </a:ext>
            </a:extLst>
          </p:cNvPr>
          <p:cNvSpPr>
            <a:spLocks noGrp="1"/>
          </p:cNvSpPr>
          <p:nvPr>
            <p:ph idx="1"/>
          </p:nvPr>
        </p:nvSpPr>
        <p:spPr>
          <a:xfrm>
            <a:off x="841248" y="3337269"/>
            <a:ext cx="10509504" cy="2905686"/>
          </a:xfrm>
        </p:spPr>
        <p:txBody>
          <a:bodyPr>
            <a:normAutofit/>
          </a:bodyPr>
          <a:lstStyle/>
          <a:p>
            <a:pPr lvl="0"/>
            <a:r>
              <a:rPr lang="en-GB" sz="2200"/>
              <a:t>Controlling environmental factors such as ambient noise, light, and temperature</a:t>
            </a:r>
          </a:p>
          <a:p>
            <a:pPr lvl="0"/>
            <a:r>
              <a:rPr lang="en-GB" sz="2200"/>
              <a:t>Avoid frequent daytime napping, late evening exercises, and late heavy dinner.</a:t>
            </a:r>
          </a:p>
          <a:p>
            <a:r>
              <a:rPr lang="en-GB" sz="2200"/>
              <a:t> A regular exercise regimen and adequate light exposure during daytime have been found useful for insomnia in elderly.</a:t>
            </a:r>
          </a:p>
          <a:p>
            <a:endParaRPr lang="en-GB" sz="2200"/>
          </a:p>
        </p:txBody>
      </p:sp>
    </p:spTree>
    <p:extLst>
      <p:ext uri="{BB962C8B-B14F-4D97-AF65-F5344CB8AC3E}">
        <p14:creationId xmlns:p14="http://schemas.microsoft.com/office/powerpoint/2010/main" val="835420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5475FB-E0F6-428B-A21F-D64921C87BBD}"/>
              </a:ext>
            </a:extLst>
          </p:cNvPr>
          <p:cNvSpPr>
            <a:spLocks noGrp="1"/>
          </p:cNvSpPr>
          <p:nvPr>
            <p:ph type="title"/>
          </p:nvPr>
        </p:nvSpPr>
        <p:spPr>
          <a:xfrm>
            <a:off x="1115568" y="548640"/>
            <a:ext cx="10168128" cy="1179576"/>
          </a:xfrm>
        </p:spPr>
        <p:txBody>
          <a:bodyPr>
            <a:normAutofit/>
          </a:bodyPr>
          <a:lstStyle/>
          <a:p>
            <a:r>
              <a:rPr lang="en-US" sz="4000"/>
              <a:t>Cont;</a:t>
            </a:r>
            <a:endParaRPr lang="en-GB" sz="40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D43AA54-1ABD-4B65-A6CA-F00688909432}"/>
              </a:ext>
            </a:extLst>
          </p:cNvPr>
          <p:cNvSpPr>
            <a:spLocks noGrp="1"/>
          </p:cNvSpPr>
          <p:nvPr>
            <p:ph idx="1"/>
          </p:nvPr>
        </p:nvSpPr>
        <p:spPr>
          <a:xfrm>
            <a:off x="1115568" y="2481943"/>
            <a:ext cx="10168128" cy="3695020"/>
          </a:xfrm>
        </p:spPr>
        <p:txBody>
          <a:bodyPr>
            <a:normAutofit/>
          </a:bodyPr>
          <a:lstStyle/>
          <a:p>
            <a:pPr marL="0" indent="0">
              <a:buNone/>
            </a:pPr>
            <a:r>
              <a:rPr lang="en-US" sz="2200" b="1" dirty="0"/>
              <a:t>2</a:t>
            </a:r>
            <a:r>
              <a:rPr lang="en-US" sz="2200" dirty="0"/>
              <a:t>. </a:t>
            </a:r>
            <a:r>
              <a:rPr lang="en-GB" sz="2200" b="1" dirty="0"/>
              <a:t>Stimulus Control Therapy</a:t>
            </a:r>
          </a:p>
          <a:p>
            <a:pPr lvl="0"/>
            <a:r>
              <a:rPr lang="en-GB" sz="2200" dirty="0"/>
              <a:t>Reduce the sleep-interfering activities such as reading, using a smartphone, or watching TV while in bed</a:t>
            </a:r>
          </a:p>
          <a:p>
            <a:pPr lvl="0"/>
            <a:r>
              <a:rPr lang="en-GB" sz="2200" dirty="0"/>
              <a:t>Maintain a regular sleep-wake schedule. </a:t>
            </a:r>
          </a:p>
          <a:p>
            <a:pPr marL="0" indent="0">
              <a:buNone/>
            </a:pPr>
            <a:endParaRPr lang="en-GB" sz="2200" dirty="0"/>
          </a:p>
        </p:txBody>
      </p:sp>
    </p:spTree>
    <p:extLst>
      <p:ext uri="{BB962C8B-B14F-4D97-AF65-F5344CB8AC3E}">
        <p14:creationId xmlns:p14="http://schemas.microsoft.com/office/powerpoint/2010/main" val="2892270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AA12F7-8A98-48DB-BE6E-CB154B49567F}"/>
              </a:ext>
            </a:extLst>
          </p:cNvPr>
          <p:cNvSpPr>
            <a:spLocks noGrp="1"/>
          </p:cNvSpPr>
          <p:nvPr>
            <p:ph type="title"/>
          </p:nvPr>
        </p:nvSpPr>
        <p:spPr>
          <a:xfrm>
            <a:off x="808638" y="386930"/>
            <a:ext cx="9236700" cy="1188950"/>
          </a:xfrm>
        </p:spPr>
        <p:txBody>
          <a:bodyPr anchor="b">
            <a:normAutofit/>
          </a:bodyPr>
          <a:lstStyle/>
          <a:p>
            <a:r>
              <a:rPr lang="en-US" sz="5400"/>
              <a:t>Cont;</a:t>
            </a:r>
            <a:endParaRPr lang="en-GB" sz="5400"/>
          </a:p>
        </p:txBody>
      </p:sp>
      <p:grpSp>
        <p:nvGrpSpPr>
          <p:cNvPr id="21" name="Group 2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2" name="Rectangle 2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A2F78B9-D38C-4613-B593-8ECF8CD2784E}"/>
              </a:ext>
            </a:extLst>
          </p:cNvPr>
          <p:cNvSpPr>
            <a:spLocks noGrp="1"/>
          </p:cNvSpPr>
          <p:nvPr>
            <p:ph idx="1"/>
          </p:nvPr>
        </p:nvSpPr>
        <p:spPr>
          <a:xfrm>
            <a:off x="793660" y="2599509"/>
            <a:ext cx="10143668" cy="3435531"/>
          </a:xfrm>
        </p:spPr>
        <p:txBody>
          <a:bodyPr anchor="ctr">
            <a:normAutofit/>
          </a:bodyPr>
          <a:lstStyle/>
          <a:p>
            <a:pPr marL="0" indent="0">
              <a:buNone/>
            </a:pPr>
            <a:r>
              <a:rPr lang="en-GB" sz="2200" b="1" dirty="0"/>
              <a:t>Instructions to patients for stimulus control include:</a:t>
            </a:r>
          </a:p>
          <a:p>
            <a:pPr marL="0" indent="0">
              <a:buNone/>
            </a:pPr>
            <a:r>
              <a:rPr lang="en-GB" sz="2200" dirty="0"/>
              <a:t>1) Lie on the bed only when feeling sleepy</a:t>
            </a:r>
          </a:p>
          <a:p>
            <a:pPr marL="0" indent="0">
              <a:buNone/>
            </a:pPr>
            <a:r>
              <a:rPr lang="en-GB" sz="2200" dirty="0"/>
              <a:t>2) Avoid any activity that keeps you awake in the bedroom, other than sex </a:t>
            </a:r>
          </a:p>
          <a:p>
            <a:pPr marL="0" indent="0">
              <a:buNone/>
            </a:pPr>
            <a:r>
              <a:rPr lang="en-GB" sz="2200" dirty="0"/>
              <a:t>3) Sleep only on bed in the bedroom, and not on other places such as sofa</a:t>
            </a:r>
          </a:p>
          <a:p>
            <a:pPr marL="0" indent="0">
              <a:buNone/>
            </a:pPr>
            <a:r>
              <a:rPr lang="en-GB" sz="2200" dirty="0"/>
              <a:t>4) To leave the bedroom soon after waking</a:t>
            </a:r>
          </a:p>
          <a:p>
            <a:pPr marL="0" indent="0">
              <a:buNone/>
            </a:pPr>
            <a:r>
              <a:rPr lang="en-GB" sz="2200" dirty="0"/>
              <a:t>5) To come to bedroom only when feel sleepy</a:t>
            </a:r>
          </a:p>
          <a:p>
            <a:pPr marL="0" indent="0">
              <a:buNone/>
            </a:pPr>
            <a:r>
              <a:rPr lang="en-GB" sz="2200" dirty="0"/>
              <a:t>6) Keep the waking up time fixed, irrespective of the hours of sleep during night, and </a:t>
            </a:r>
          </a:p>
          <a:p>
            <a:pPr marL="0" indent="0">
              <a:buNone/>
            </a:pPr>
            <a:r>
              <a:rPr lang="en-GB" sz="2200" dirty="0"/>
              <a:t>7) Avoid napping during day.</a:t>
            </a:r>
          </a:p>
          <a:p>
            <a:endParaRPr lang="en-GB" sz="2200" dirty="0"/>
          </a:p>
        </p:txBody>
      </p:sp>
    </p:spTree>
    <p:extLst>
      <p:ext uri="{BB962C8B-B14F-4D97-AF65-F5344CB8AC3E}">
        <p14:creationId xmlns:p14="http://schemas.microsoft.com/office/powerpoint/2010/main" val="3592711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Freeform: Shape 38">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 name="Freeform: Shape 40">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694CC0-988F-466B-A17A-E703E5C5483E}"/>
              </a:ext>
            </a:extLst>
          </p:cNvPr>
          <p:cNvSpPr>
            <a:spLocks noGrp="1"/>
          </p:cNvSpPr>
          <p:nvPr>
            <p:ph type="title"/>
          </p:nvPr>
        </p:nvSpPr>
        <p:spPr>
          <a:xfrm>
            <a:off x="838200" y="253397"/>
            <a:ext cx="10515600" cy="1273233"/>
          </a:xfrm>
        </p:spPr>
        <p:txBody>
          <a:bodyPr>
            <a:normAutofit/>
          </a:bodyPr>
          <a:lstStyle/>
          <a:p>
            <a:br>
              <a:rPr lang="en-GB" sz="4000" b="1"/>
            </a:br>
            <a:endParaRPr lang="en-GB" sz="4000"/>
          </a:p>
        </p:txBody>
      </p:sp>
      <p:sp>
        <p:nvSpPr>
          <p:cNvPr id="43" name="Rectangle 42">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B4621B7-381B-4F1B-A048-F0E5BD2EAF50}"/>
              </a:ext>
            </a:extLst>
          </p:cNvPr>
          <p:cNvSpPr>
            <a:spLocks noGrp="1"/>
          </p:cNvSpPr>
          <p:nvPr>
            <p:ph idx="1"/>
          </p:nvPr>
        </p:nvSpPr>
        <p:spPr>
          <a:xfrm>
            <a:off x="838200" y="2478024"/>
            <a:ext cx="10515600" cy="3694176"/>
          </a:xfrm>
        </p:spPr>
        <p:txBody>
          <a:bodyPr>
            <a:normAutofit/>
          </a:bodyPr>
          <a:lstStyle/>
          <a:p>
            <a:pPr marL="0" indent="0" algn="just">
              <a:buNone/>
            </a:pPr>
            <a:r>
              <a:rPr lang="en-US" sz="2200" dirty="0"/>
              <a:t>Welcome dear learner to </a:t>
            </a:r>
            <a:r>
              <a:rPr lang="en-GB" sz="2200" dirty="0"/>
              <a:t>sleep disturbances (insomnia) among the elderly topic</a:t>
            </a:r>
            <a:r>
              <a:rPr lang="en-GB" sz="2200" dirty="0">
                <a:latin typeface="+mn-lt"/>
              </a:rPr>
              <a:t>. </a:t>
            </a:r>
            <a:r>
              <a:rPr lang="en-US" sz="2200" dirty="0"/>
              <a:t>In this topic, you will learn about</a:t>
            </a:r>
            <a:r>
              <a:rPr lang="en-GB" sz="2200" dirty="0">
                <a:latin typeface="+mn-lt"/>
              </a:rPr>
              <a:t>, causes, signs, approach, and </a:t>
            </a:r>
            <a:r>
              <a:rPr lang="en-GB" sz="2200" dirty="0"/>
              <a:t>sleep disturbances </a:t>
            </a:r>
            <a:r>
              <a:rPr lang="en-GB" sz="2200" dirty="0">
                <a:latin typeface="+mn-lt"/>
              </a:rPr>
              <a:t>management.</a:t>
            </a:r>
          </a:p>
          <a:p>
            <a:pPr marL="0" indent="0" algn="just">
              <a:buNone/>
            </a:pPr>
            <a:r>
              <a:rPr lang="en-GB" sz="2200" dirty="0"/>
              <a:t>Welcome and happy learning.</a:t>
            </a:r>
            <a:endParaRPr lang="en-GB" sz="2200" dirty="0">
              <a:latin typeface="+mn-lt"/>
            </a:endParaRPr>
          </a:p>
          <a:p>
            <a:pPr marL="0" indent="0">
              <a:buNone/>
            </a:pPr>
            <a:r>
              <a:rPr lang="en-GB" sz="2200" dirty="0">
                <a:latin typeface="+mn-lt"/>
              </a:rPr>
              <a:t> </a:t>
            </a:r>
            <a:endParaRPr lang="en-GB" sz="2200" dirty="0"/>
          </a:p>
        </p:txBody>
      </p:sp>
    </p:spTree>
    <p:extLst>
      <p:ext uri="{BB962C8B-B14F-4D97-AF65-F5344CB8AC3E}">
        <p14:creationId xmlns:p14="http://schemas.microsoft.com/office/powerpoint/2010/main" val="1296138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714A6F-13D3-4E06-A0D8-EA12FD47B867}"/>
              </a:ext>
            </a:extLst>
          </p:cNvPr>
          <p:cNvSpPr>
            <a:spLocks noGrp="1"/>
          </p:cNvSpPr>
          <p:nvPr>
            <p:ph type="title"/>
          </p:nvPr>
        </p:nvSpPr>
        <p:spPr>
          <a:xfrm>
            <a:off x="808638" y="386930"/>
            <a:ext cx="9236700" cy="1188950"/>
          </a:xfrm>
        </p:spPr>
        <p:txBody>
          <a:bodyPr anchor="b">
            <a:normAutofit/>
          </a:bodyPr>
          <a:lstStyle/>
          <a:p>
            <a:r>
              <a:rPr lang="en-US" sz="5400"/>
              <a:t>Cont;</a:t>
            </a:r>
            <a:endParaRPr lang="en-GB" sz="5400"/>
          </a:p>
        </p:txBody>
      </p:sp>
      <p:grpSp>
        <p:nvGrpSpPr>
          <p:cNvPr id="37" name="Group 36">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38" name="Rectangle 37">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4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8E4CDE8-CC1F-457E-86F4-78B717268652}"/>
              </a:ext>
            </a:extLst>
          </p:cNvPr>
          <p:cNvSpPr>
            <a:spLocks noGrp="1"/>
          </p:cNvSpPr>
          <p:nvPr>
            <p:ph idx="1"/>
          </p:nvPr>
        </p:nvSpPr>
        <p:spPr>
          <a:xfrm>
            <a:off x="793660" y="2599509"/>
            <a:ext cx="10143668" cy="3435531"/>
          </a:xfrm>
        </p:spPr>
        <p:txBody>
          <a:bodyPr anchor="ctr">
            <a:normAutofit/>
          </a:bodyPr>
          <a:lstStyle/>
          <a:p>
            <a:pPr marL="0" indent="0">
              <a:buNone/>
            </a:pPr>
            <a:r>
              <a:rPr lang="en-GB" sz="2400" b="1"/>
              <a:t>3. Sleep Restriction:</a:t>
            </a:r>
          </a:p>
          <a:p>
            <a:pPr marL="0" indent="0">
              <a:buNone/>
            </a:pPr>
            <a:r>
              <a:rPr lang="en-GB" sz="2400"/>
              <a:t> It includes reducing the duration spent in bed to the actual time asleep.</a:t>
            </a:r>
          </a:p>
          <a:p>
            <a:pPr marL="0" indent="0">
              <a:buNone/>
            </a:pPr>
            <a:endParaRPr lang="en-GB" sz="2400"/>
          </a:p>
        </p:txBody>
      </p:sp>
    </p:spTree>
    <p:extLst>
      <p:ext uri="{BB962C8B-B14F-4D97-AF65-F5344CB8AC3E}">
        <p14:creationId xmlns:p14="http://schemas.microsoft.com/office/powerpoint/2010/main" val="3838696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8DE5E-BCFE-4EF4-AC71-F95B271BB411}"/>
              </a:ext>
            </a:extLst>
          </p:cNvPr>
          <p:cNvSpPr>
            <a:spLocks noGrp="1"/>
          </p:cNvSpPr>
          <p:nvPr>
            <p:ph type="title"/>
          </p:nvPr>
        </p:nvSpPr>
        <p:spPr>
          <a:xfrm>
            <a:off x="1653363" y="365760"/>
            <a:ext cx="9367203" cy="1188720"/>
          </a:xfrm>
        </p:spPr>
        <p:txBody>
          <a:bodyPr>
            <a:normAutofit/>
          </a:bodyPr>
          <a:lstStyle/>
          <a:p>
            <a:r>
              <a:rPr lang="en-US" dirty="0" err="1"/>
              <a:t>Cont</a:t>
            </a:r>
            <a:r>
              <a:rPr lang="en-US" dirty="0"/>
              <a:t>;</a:t>
            </a:r>
            <a:endParaRPr lang="en-GB" dirty="0"/>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FB48F03-8590-4768-A4E5-BF9B5460613E}"/>
              </a:ext>
            </a:extLst>
          </p:cNvPr>
          <p:cNvSpPr>
            <a:spLocks noGrp="1"/>
          </p:cNvSpPr>
          <p:nvPr>
            <p:ph idx="1"/>
          </p:nvPr>
        </p:nvSpPr>
        <p:spPr>
          <a:xfrm>
            <a:off x="1653363" y="2176272"/>
            <a:ext cx="9367204" cy="4041648"/>
          </a:xfrm>
        </p:spPr>
        <p:txBody>
          <a:bodyPr anchor="t">
            <a:normAutofit/>
          </a:bodyPr>
          <a:lstStyle/>
          <a:p>
            <a:pPr marL="0" indent="0">
              <a:buNone/>
            </a:pPr>
            <a:r>
              <a:rPr lang="en-GB" sz="2400" b="1" dirty="0"/>
              <a:t>4.</a:t>
            </a:r>
            <a:r>
              <a:rPr lang="en-GB" sz="2400" dirty="0"/>
              <a:t> </a:t>
            </a:r>
            <a:r>
              <a:rPr lang="en-GB" sz="2400" b="1" dirty="0"/>
              <a:t>Relaxation therapy and imagery:</a:t>
            </a:r>
            <a:r>
              <a:rPr lang="en-GB" sz="2400" dirty="0"/>
              <a:t> </a:t>
            </a:r>
          </a:p>
          <a:p>
            <a:pPr marL="0" indent="0" algn="just">
              <a:buNone/>
            </a:pPr>
            <a:r>
              <a:rPr lang="en-GB" sz="2400" dirty="0"/>
              <a:t>Several techniques have been used in the treatment of insomnia that includes </a:t>
            </a:r>
          </a:p>
          <a:p>
            <a:pPr marL="457200" indent="-457200" algn="just">
              <a:buFont typeface="+mj-lt"/>
              <a:buAutoNum type="alphaLcParenR"/>
            </a:pPr>
            <a:r>
              <a:rPr lang="en-GB" sz="2400" b="1" dirty="0"/>
              <a:t>Progressive muscle relaxation </a:t>
            </a:r>
          </a:p>
          <a:p>
            <a:pPr algn="just"/>
            <a:r>
              <a:rPr lang="en-GB" sz="2400" dirty="0"/>
              <a:t>In progressive muscle relaxation, you tense a group of muscles as you breathe in, and you relax them as you breathe out. You work on your muscle groups in a certain order.</a:t>
            </a:r>
          </a:p>
          <a:p>
            <a:pPr algn="just"/>
            <a:r>
              <a:rPr lang="en-GB" sz="2400" dirty="0"/>
              <a:t> Practicing progressive muscle relaxation for a few weeks will help you get better at this skill, and in time you will be able to use this method to relieve stress.</a:t>
            </a:r>
          </a:p>
          <a:p>
            <a:pPr marL="0" indent="0">
              <a:buNone/>
            </a:pPr>
            <a:endParaRPr lang="en-GB" sz="2400" dirty="0"/>
          </a:p>
          <a:p>
            <a:pPr marL="0" indent="0">
              <a:buNone/>
            </a:pPr>
            <a:endParaRPr lang="en-GB" sz="2400" dirty="0"/>
          </a:p>
          <a:p>
            <a:endParaRPr lang="en-GB" sz="2400" dirty="0"/>
          </a:p>
        </p:txBody>
      </p:sp>
    </p:spTree>
    <p:extLst>
      <p:ext uri="{BB962C8B-B14F-4D97-AF65-F5344CB8AC3E}">
        <p14:creationId xmlns:p14="http://schemas.microsoft.com/office/powerpoint/2010/main" val="766808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F032D-D367-42C3-B6DA-CDBB8F1A587B}"/>
              </a:ext>
            </a:extLst>
          </p:cNvPr>
          <p:cNvSpPr>
            <a:spLocks noGrp="1"/>
          </p:cNvSpPr>
          <p:nvPr>
            <p:ph type="title"/>
          </p:nvPr>
        </p:nvSpPr>
        <p:spPr>
          <a:xfrm>
            <a:off x="1653363" y="365760"/>
            <a:ext cx="9367203" cy="1188720"/>
          </a:xfrm>
        </p:spPr>
        <p:txBody>
          <a:bodyPr>
            <a:normAutofit/>
          </a:bodyPr>
          <a:lstStyle/>
          <a:p>
            <a:r>
              <a:rPr lang="en-US"/>
              <a:t>Cont;</a:t>
            </a:r>
            <a:endParaRPr lang="en-GB"/>
          </a:p>
        </p:txBody>
      </p:sp>
      <p:sp>
        <p:nvSpPr>
          <p:cNvPr id="73" name="Freeform: Shape 64">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Shape 66">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Shape 68">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Content Placeholder 2">
            <a:extLst>
              <a:ext uri="{FF2B5EF4-FFF2-40B4-BE49-F238E27FC236}">
                <a16:creationId xmlns:a16="http://schemas.microsoft.com/office/drawing/2014/main" id="{E4FE15E8-6D63-4D88-9B70-3282645DFE00}"/>
              </a:ext>
            </a:extLst>
          </p:cNvPr>
          <p:cNvSpPr>
            <a:spLocks noGrp="1"/>
          </p:cNvSpPr>
          <p:nvPr>
            <p:ph idx="1"/>
          </p:nvPr>
        </p:nvSpPr>
        <p:spPr>
          <a:xfrm>
            <a:off x="1653363" y="2176272"/>
            <a:ext cx="9367204" cy="4041648"/>
          </a:xfrm>
        </p:spPr>
        <p:txBody>
          <a:bodyPr anchor="t">
            <a:normAutofit/>
          </a:bodyPr>
          <a:lstStyle/>
          <a:p>
            <a:pPr marL="0" indent="0">
              <a:buNone/>
            </a:pPr>
            <a:r>
              <a:rPr lang="en-GB" sz="2400" b="1" dirty="0"/>
              <a:t>b. Autogenic training </a:t>
            </a:r>
          </a:p>
          <a:p>
            <a:pPr algn="just"/>
            <a:r>
              <a:rPr lang="en-GB" sz="2400" dirty="0"/>
              <a:t>Autogenic training (AT) is a technique that teaches your body to respond to your verbal commands. These commands "tell" your body to relax and control breathing </a:t>
            </a:r>
            <a:endParaRPr lang="en-GB" sz="2400" b="1" dirty="0"/>
          </a:p>
          <a:p>
            <a:pPr algn="just"/>
            <a:r>
              <a:rPr lang="en-GB" sz="2400" dirty="0"/>
              <a:t>Autogenic training consists of six standard exercises that make the body feel warm, heavy, and relaxed to improve sleep</a:t>
            </a:r>
          </a:p>
        </p:txBody>
      </p:sp>
    </p:spTree>
    <p:extLst>
      <p:ext uri="{BB962C8B-B14F-4D97-AF65-F5344CB8AC3E}">
        <p14:creationId xmlns:p14="http://schemas.microsoft.com/office/powerpoint/2010/main" val="2967637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F3AB7-6E09-426C-A11D-06EF6867CACC}"/>
              </a:ext>
            </a:extLst>
          </p:cNvPr>
          <p:cNvSpPr>
            <a:spLocks noGrp="1"/>
          </p:cNvSpPr>
          <p:nvPr>
            <p:ph type="title"/>
          </p:nvPr>
        </p:nvSpPr>
        <p:spPr>
          <a:xfrm>
            <a:off x="1653363" y="365760"/>
            <a:ext cx="9367203" cy="1188720"/>
          </a:xfrm>
        </p:spPr>
        <p:txBody>
          <a:bodyPr>
            <a:normAutofit/>
          </a:bodyPr>
          <a:lstStyle/>
          <a:p>
            <a:r>
              <a:rPr lang="en-US" dirty="0" err="1"/>
              <a:t>Cont</a:t>
            </a:r>
            <a:r>
              <a:rPr lang="en-US" dirty="0"/>
              <a:t>;</a:t>
            </a:r>
            <a:endParaRPr lang="en-GB"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EE5B1E5-AC5B-46C4-91BF-23B528DCD1E2}"/>
              </a:ext>
            </a:extLst>
          </p:cNvPr>
          <p:cNvSpPr>
            <a:spLocks noGrp="1"/>
          </p:cNvSpPr>
          <p:nvPr>
            <p:ph idx="1"/>
          </p:nvPr>
        </p:nvSpPr>
        <p:spPr>
          <a:xfrm>
            <a:off x="1653363" y="2176272"/>
            <a:ext cx="9367204" cy="4041648"/>
          </a:xfrm>
        </p:spPr>
        <p:txBody>
          <a:bodyPr anchor="t">
            <a:normAutofit/>
          </a:bodyPr>
          <a:lstStyle/>
          <a:p>
            <a:r>
              <a:rPr lang="en-GB" sz="2400" dirty="0"/>
              <a:t>For each exercise, you get into a simple posture (sitting in a comfortable chair or reclining), concentrate without any goal, and then use visual imagination and verbal cues to relax your body in some specific way. </a:t>
            </a:r>
          </a:p>
          <a:p>
            <a:r>
              <a:rPr lang="en-GB" sz="2400" dirty="0"/>
              <a:t>Individuals must practice the chosen technique at least twice a day, and it may require several weeks of practice before the skill is acquired</a:t>
            </a:r>
          </a:p>
          <a:p>
            <a:r>
              <a:rPr lang="en-GB" sz="2400" i="1" dirty="0">
                <a:hlinkClick r:id="rId2"/>
              </a:rPr>
              <a:t>https://www.youtube.com</a:t>
            </a:r>
            <a:endParaRPr lang="en-GB" sz="2400" dirty="0"/>
          </a:p>
          <a:p>
            <a:pPr marL="0" indent="0">
              <a:buNone/>
            </a:pPr>
            <a:endParaRPr lang="en-GB" sz="2400" dirty="0"/>
          </a:p>
        </p:txBody>
      </p:sp>
    </p:spTree>
    <p:extLst>
      <p:ext uri="{BB962C8B-B14F-4D97-AF65-F5344CB8AC3E}">
        <p14:creationId xmlns:p14="http://schemas.microsoft.com/office/powerpoint/2010/main" val="2681054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80696-DD4F-40D0-9760-7AB5D0A66A50}"/>
              </a:ext>
            </a:extLst>
          </p:cNvPr>
          <p:cNvSpPr>
            <a:spLocks noGrp="1"/>
          </p:cNvSpPr>
          <p:nvPr>
            <p:ph type="title"/>
          </p:nvPr>
        </p:nvSpPr>
        <p:spPr>
          <a:xfrm>
            <a:off x="1653363" y="365760"/>
            <a:ext cx="9367203" cy="1188720"/>
          </a:xfrm>
        </p:spPr>
        <p:txBody>
          <a:bodyPr>
            <a:normAutofit/>
          </a:bodyPr>
          <a:lstStyle/>
          <a:p>
            <a:r>
              <a:rPr lang="en-US" dirty="0" err="1"/>
              <a:t>Cont</a:t>
            </a:r>
            <a:r>
              <a:rPr lang="en-US" dirty="0"/>
              <a:t>;</a:t>
            </a:r>
            <a:endParaRPr lang="en-GB"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6C06AFA-C261-4B5E-9D44-312EADC0A512}"/>
              </a:ext>
            </a:extLst>
          </p:cNvPr>
          <p:cNvSpPr>
            <a:spLocks noGrp="1"/>
          </p:cNvSpPr>
          <p:nvPr>
            <p:ph idx="1"/>
          </p:nvPr>
        </p:nvSpPr>
        <p:spPr>
          <a:xfrm>
            <a:off x="1653363" y="2176272"/>
            <a:ext cx="9367204" cy="4041648"/>
          </a:xfrm>
        </p:spPr>
        <p:txBody>
          <a:bodyPr anchor="t">
            <a:normAutofit/>
          </a:bodyPr>
          <a:lstStyle/>
          <a:p>
            <a:pPr marL="0" indent="0" algn="just">
              <a:buNone/>
            </a:pPr>
            <a:r>
              <a:rPr lang="en-GB" sz="2400" b="1" dirty="0"/>
              <a:t>5. Cognitive </a:t>
            </a:r>
            <a:r>
              <a:rPr lang="en-GB" sz="2400" b="1" dirty="0" err="1"/>
              <a:t>behavioral</a:t>
            </a:r>
            <a:r>
              <a:rPr lang="en-GB" sz="2400" b="1" dirty="0"/>
              <a:t> therapy for insomnia (CBT-I</a:t>
            </a:r>
            <a:r>
              <a:rPr lang="en-GB" sz="2400" b="1" i="1" dirty="0"/>
              <a:t>): </a:t>
            </a:r>
            <a:r>
              <a:rPr lang="en-GB" sz="2400" dirty="0"/>
              <a:t> comprises of different approaches such as educational approaches e.g.  sleep hygiene misconceptions related to insomnia etc. This can be delivered in several different formats such as face-to-face individual setting and through self-help books. </a:t>
            </a:r>
          </a:p>
        </p:txBody>
      </p:sp>
    </p:spTree>
    <p:extLst>
      <p:ext uri="{BB962C8B-B14F-4D97-AF65-F5344CB8AC3E}">
        <p14:creationId xmlns:p14="http://schemas.microsoft.com/office/powerpoint/2010/main" val="1375798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B2C3D7-855C-4819-9BBF-DDB166DEA402}"/>
              </a:ext>
            </a:extLst>
          </p:cNvPr>
          <p:cNvSpPr>
            <a:spLocks noGrp="1"/>
          </p:cNvSpPr>
          <p:nvPr>
            <p:ph type="title"/>
          </p:nvPr>
        </p:nvSpPr>
        <p:spPr>
          <a:xfrm>
            <a:off x="1043631" y="809898"/>
            <a:ext cx="9942716" cy="1554480"/>
          </a:xfrm>
        </p:spPr>
        <p:txBody>
          <a:bodyPr anchor="ctr">
            <a:normAutofit/>
          </a:bodyPr>
          <a:lstStyle/>
          <a:p>
            <a:r>
              <a:rPr lang="en-GB" sz="4800" b="1"/>
              <a:t>Pharmacological management </a:t>
            </a:r>
            <a:br>
              <a:rPr lang="en-GB" sz="4800"/>
            </a:br>
            <a:endParaRPr lang="en-GB" sz="4800"/>
          </a:p>
        </p:txBody>
      </p:sp>
      <p:sp>
        <p:nvSpPr>
          <p:cNvPr id="3" name="Content Placeholder 2">
            <a:extLst>
              <a:ext uri="{FF2B5EF4-FFF2-40B4-BE49-F238E27FC236}">
                <a16:creationId xmlns:a16="http://schemas.microsoft.com/office/drawing/2014/main" id="{B48A341A-DE99-4F60-915F-DC54AEAE9508}"/>
              </a:ext>
            </a:extLst>
          </p:cNvPr>
          <p:cNvSpPr>
            <a:spLocks noGrp="1"/>
          </p:cNvSpPr>
          <p:nvPr>
            <p:ph idx="1"/>
          </p:nvPr>
        </p:nvSpPr>
        <p:spPr>
          <a:xfrm>
            <a:off x="1045028" y="3017522"/>
            <a:ext cx="9941319" cy="3124658"/>
          </a:xfrm>
        </p:spPr>
        <p:txBody>
          <a:bodyPr anchor="ctr">
            <a:normAutofit/>
          </a:bodyPr>
          <a:lstStyle/>
          <a:p>
            <a:r>
              <a:rPr lang="en-GB" sz="2400" dirty="0"/>
              <a:t>The basic rules of use of drugs for insomnia in the elderly includes prescribing the lowest effective dose (which is usually half of adult dose), for shortest possible time (no more than 3–4 weeks).</a:t>
            </a:r>
          </a:p>
          <a:p>
            <a:pPr marL="0" indent="0">
              <a:buNone/>
            </a:pPr>
            <a:endParaRPr lang="en-GB"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421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6E0BB2-C235-4041-BEDD-4C4C5CB205A6}"/>
              </a:ext>
            </a:extLst>
          </p:cNvPr>
          <p:cNvSpPr>
            <a:spLocks noGrp="1"/>
          </p:cNvSpPr>
          <p:nvPr>
            <p:ph type="title"/>
          </p:nvPr>
        </p:nvSpPr>
        <p:spPr>
          <a:xfrm>
            <a:off x="1282963" y="1238080"/>
            <a:ext cx="9849751" cy="1349671"/>
          </a:xfrm>
        </p:spPr>
        <p:txBody>
          <a:bodyPr anchor="b">
            <a:normAutofit/>
          </a:bodyPr>
          <a:lstStyle/>
          <a:p>
            <a:r>
              <a:rPr lang="en-GB" sz="4200" b="1"/>
              <a:t>References </a:t>
            </a:r>
            <a:br>
              <a:rPr lang="en-GB" sz="4200"/>
            </a:br>
            <a:endParaRPr lang="en-GB" sz="4200"/>
          </a:p>
        </p:txBody>
      </p:sp>
      <p:sp>
        <p:nvSpPr>
          <p:cNvPr id="3" name="Content Placeholder 2">
            <a:extLst>
              <a:ext uri="{FF2B5EF4-FFF2-40B4-BE49-F238E27FC236}">
                <a16:creationId xmlns:a16="http://schemas.microsoft.com/office/drawing/2014/main" id="{50EA82F8-A7DF-445A-B23E-783B564701F0}"/>
              </a:ext>
            </a:extLst>
          </p:cNvPr>
          <p:cNvSpPr>
            <a:spLocks noGrp="1"/>
          </p:cNvSpPr>
          <p:nvPr>
            <p:ph idx="1"/>
          </p:nvPr>
        </p:nvSpPr>
        <p:spPr>
          <a:xfrm>
            <a:off x="1289304" y="2902913"/>
            <a:ext cx="9849751" cy="3032168"/>
          </a:xfrm>
        </p:spPr>
        <p:txBody>
          <a:bodyPr anchor="ctr">
            <a:normAutofit/>
          </a:bodyPr>
          <a:lstStyle/>
          <a:p>
            <a:pPr lvl="0"/>
            <a:r>
              <a:rPr lang="en-GB" sz="1700" dirty="0" err="1"/>
              <a:t>Altınyazar</a:t>
            </a:r>
            <a:r>
              <a:rPr lang="en-GB" sz="1700" dirty="0"/>
              <a:t> V, </a:t>
            </a:r>
            <a:r>
              <a:rPr lang="en-GB" sz="1700" dirty="0" err="1"/>
              <a:t>Kiylioglu</a:t>
            </a:r>
            <a:r>
              <a:rPr lang="en-GB" sz="1700" dirty="0"/>
              <a:t> N. Insomnia, and dementia: is agomelatine treatment helpful? Case report and review of the literature. </a:t>
            </a:r>
            <a:r>
              <a:rPr lang="en-GB" sz="1700" dirty="0" err="1"/>
              <a:t>Ther</a:t>
            </a:r>
            <a:r>
              <a:rPr lang="en-GB" sz="1700" dirty="0"/>
              <a:t> Adv </a:t>
            </a:r>
            <a:r>
              <a:rPr lang="en-GB" sz="1700" dirty="0" err="1"/>
              <a:t>Psychopharmacol</a:t>
            </a:r>
            <a:r>
              <a:rPr lang="en-GB" sz="1700" dirty="0"/>
              <a:t>. 2016;6(4):263–8. [</a:t>
            </a:r>
            <a:r>
              <a:rPr lang="en-GB" sz="1700" u="sng" dirty="0">
                <a:hlinkClick r:id="rId2"/>
              </a:rPr>
              <a:t>PMC free article</a:t>
            </a:r>
            <a:r>
              <a:rPr lang="en-GB" sz="1700" dirty="0"/>
              <a:t>] [</a:t>
            </a:r>
            <a:r>
              <a:rPr lang="en-GB" sz="1700" u="sng" dirty="0">
                <a:hlinkClick r:id="rId3"/>
              </a:rPr>
              <a:t>PubMed</a:t>
            </a:r>
            <a:r>
              <a:rPr lang="en-GB" sz="1700" dirty="0"/>
              <a:t>] [</a:t>
            </a:r>
            <a:r>
              <a:rPr lang="en-GB" sz="1700" u="sng" dirty="0">
                <a:hlinkClick r:id="rId4"/>
              </a:rPr>
              <a:t>Google Scholar</a:t>
            </a:r>
            <a:r>
              <a:rPr lang="en-GB" sz="1700" dirty="0"/>
              <a:t>]</a:t>
            </a:r>
          </a:p>
          <a:p>
            <a:pPr lvl="0"/>
            <a:r>
              <a:rPr lang="en-GB" sz="1700" dirty="0"/>
              <a:t>22. Joshi S. Nonpharmacologic therapy for insomnia in the elderly. Clin </a:t>
            </a:r>
            <a:r>
              <a:rPr lang="en-GB" sz="1700" dirty="0" err="1"/>
              <a:t>Geriatr</a:t>
            </a:r>
            <a:r>
              <a:rPr lang="en-GB" sz="1700" dirty="0"/>
              <a:t> Med. 2008;24(1):107–19. [</a:t>
            </a:r>
            <a:r>
              <a:rPr lang="en-GB" sz="1700" u="sng" dirty="0">
                <a:hlinkClick r:id="rId5"/>
              </a:rPr>
              <a:t>PubMed</a:t>
            </a:r>
            <a:r>
              <a:rPr lang="en-GB" sz="1700" dirty="0"/>
              <a:t>] [</a:t>
            </a:r>
            <a:r>
              <a:rPr lang="en-GB" sz="1700" u="sng" dirty="0">
                <a:hlinkClick r:id="rId6"/>
              </a:rPr>
              <a:t>Google Scholar</a:t>
            </a:r>
            <a:r>
              <a:rPr lang="en-GB" sz="1700" dirty="0"/>
              <a:t>]</a:t>
            </a:r>
          </a:p>
          <a:p>
            <a:pPr lvl="0"/>
            <a:r>
              <a:rPr lang="en-GB" sz="1700" dirty="0"/>
              <a:t> Sharma S, Trivedi JK. Shiv Gautam, </a:t>
            </a:r>
            <a:r>
              <a:rPr lang="en-GB" sz="1700" dirty="0" err="1"/>
              <a:t>Ajit</a:t>
            </a:r>
            <a:r>
              <a:rPr lang="en-GB" sz="1700" dirty="0"/>
              <a:t> </a:t>
            </a:r>
            <a:r>
              <a:rPr lang="en-GB" sz="1700" dirty="0" err="1"/>
              <a:t>Avasthi</a:t>
            </a:r>
            <a:r>
              <a:rPr lang="en-GB" sz="1700" dirty="0"/>
              <a:t>. Guidelines for the treatment of sleep disorders. Published by Indian Psychiatric Society. 2006;II:232–264. [</a:t>
            </a:r>
            <a:r>
              <a:rPr lang="en-GB" sz="1700" u="sng" dirty="0">
                <a:hlinkClick r:id="rId7"/>
              </a:rPr>
              <a:t>Google Scholar</a:t>
            </a:r>
            <a:r>
              <a:rPr lang="en-GB" sz="1700" dirty="0"/>
              <a:t>]</a:t>
            </a:r>
          </a:p>
          <a:p>
            <a:pPr lvl="0"/>
            <a:r>
              <a:rPr lang="en-GB" sz="1700" dirty="0"/>
              <a:t>14. Gupta R, Ali R, </a:t>
            </a:r>
            <a:r>
              <a:rPr lang="en-GB" sz="1700" dirty="0" err="1"/>
              <a:t>Dhyani</a:t>
            </a:r>
            <a:r>
              <a:rPr lang="en-GB" sz="1700" dirty="0"/>
              <a:t> M, Das S, </a:t>
            </a:r>
            <a:r>
              <a:rPr lang="en-GB" sz="1700" dirty="0" err="1"/>
              <a:t>Pundir</a:t>
            </a:r>
            <a:r>
              <a:rPr lang="en-GB" sz="1700" dirty="0"/>
              <a:t> A. Hindi translation of Berlin questionnaire and its validation as a screening instrument for obstructive sleep </a:t>
            </a:r>
            <a:r>
              <a:rPr lang="en-GB" sz="1700" dirty="0" err="1"/>
              <a:t>apnea</a:t>
            </a:r>
            <a:r>
              <a:rPr lang="en-GB" sz="1700" dirty="0"/>
              <a:t> (OSA) J </a:t>
            </a:r>
            <a:r>
              <a:rPr lang="en-GB" sz="1700" dirty="0" err="1"/>
              <a:t>Neurosci</a:t>
            </a:r>
            <a:r>
              <a:rPr lang="en-GB" sz="1700" dirty="0"/>
              <a:t> Rural Practice. 2016;7:244–249. [</a:t>
            </a:r>
            <a:r>
              <a:rPr lang="en-GB" sz="1700" u="sng" dirty="0">
                <a:hlinkClick r:id="rId8"/>
              </a:rPr>
              <a:t>PMC free article</a:t>
            </a:r>
            <a:r>
              <a:rPr lang="en-GB" sz="1700" dirty="0"/>
              <a:t>] [</a:t>
            </a:r>
            <a:r>
              <a:rPr lang="en-GB" sz="1700" u="sng" dirty="0">
                <a:hlinkClick r:id="rId9"/>
              </a:rPr>
              <a:t>PubMed</a:t>
            </a:r>
            <a:r>
              <a:rPr lang="en-GB" sz="1700" dirty="0"/>
              <a:t>] [</a:t>
            </a:r>
            <a:r>
              <a:rPr lang="en-GB" sz="1700" u="sng" dirty="0">
                <a:hlinkClick r:id="rId10"/>
              </a:rPr>
              <a:t>Google Scholar</a:t>
            </a:r>
            <a:r>
              <a:rPr lang="en-GB" sz="1700" dirty="0"/>
              <a:t>]</a:t>
            </a:r>
          </a:p>
          <a:p>
            <a:endParaRPr lang="en-GB" sz="1700" dirty="0"/>
          </a:p>
        </p:txBody>
      </p:sp>
    </p:spTree>
    <p:extLst>
      <p:ext uri="{BB962C8B-B14F-4D97-AF65-F5344CB8AC3E}">
        <p14:creationId xmlns:p14="http://schemas.microsoft.com/office/powerpoint/2010/main" val="1999600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694CC0-988F-466B-A17A-E703E5C5483E}"/>
              </a:ext>
            </a:extLst>
          </p:cNvPr>
          <p:cNvSpPr>
            <a:spLocks noGrp="1"/>
          </p:cNvSpPr>
          <p:nvPr>
            <p:ph type="title"/>
          </p:nvPr>
        </p:nvSpPr>
        <p:spPr>
          <a:xfrm>
            <a:off x="808638" y="386930"/>
            <a:ext cx="9236700" cy="1188950"/>
          </a:xfrm>
        </p:spPr>
        <p:txBody>
          <a:bodyPr anchor="b">
            <a:normAutofit/>
          </a:bodyPr>
          <a:lstStyle/>
          <a:p>
            <a:r>
              <a:rPr lang="en-GB" sz="5400" b="1"/>
              <a:t>     Learning objectives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4621B7-381B-4F1B-A048-F0E5BD2EAF50}"/>
              </a:ext>
            </a:extLst>
          </p:cNvPr>
          <p:cNvSpPr>
            <a:spLocks noGrp="1"/>
          </p:cNvSpPr>
          <p:nvPr>
            <p:ph idx="1"/>
          </p:nvPr>
        </p:nvSpPr>
        <p:spPr>
          <a:xfrm>
            <a:off x="793660" y="2599509"/>
            <a:ext cx="10143668" cy="3435531"/>
          </a:xfrm>
        </p:spPr>
        <p:txBody>
          <a:bodyPr anchor="ctr">
            <a:normAutofit/>
          </a:bodyPr>
          <a:lstStyle/>
          <a:p>
            <a:pPr marL="0" indent="0">
              <a:buNone/>
            </a:pPr>
            <a:r>
              <a:rPr lang="en-US" sz="2400" b="1" dirty="0"/>
              <a:t>By the end of this topic, you will be able to:</a:t>
            </a:r>
          </a:p>
          <a:p>
            <a:pPr>
              <a:buFont typeface="Wingdings" panose="05000000000000000000" pitchFamily="2" charset="2"/>
              <a:buChar char="q"/>
            </a:pPr>
            <a:r>
              <a:rPr lang="en-GB" sz="2400" dirty="0"/>
              <a:t>Outline the factors associated with sleep disruption </a:t>
            </a:r>
          </a:p>
          <a:p>
            <a:pPr>
              <a:buFont typeface="Wingdings" panose="05000000000000000000" pitchFamily="2" charset="2"/>
              <a:buChar char="q"/>
            </a:pPr>
            <a:r>
              <a:rPr lang="en-US" sz="2400" dirty="0"/>
              <a:t>Understand </a:t>
            </a:r>
            <a:r>
              <a:rPr lang="en-GB" sz="2400" dirty="0"/>
              <a:t>Common signs of disturbed sleep among the elderly</a:t>
            </a:r>
          </a:p>
          <a:p>
            <a:pPr>
              <a:buFont typeface="Wingdings" panose="05000000000000000000" pitchFamily="2" charset="2"/>
              <a:buChar char="q"/>
            </a:pPr>
            <a:r>
              <a:rPr lang="en-GB" sz="2400" dirty="0"/>
              <a:t>Describe management for chronic sleep disorder</a:t>
            </a:r>
          </a:p>
          <a:p>
            <a:pPr>
              <a:buFont typeface="Wingdings" panose="05000000000000000000" pitchFamily="2" charset="2"/>
              <a:buChar char="q"/>
            </a:pPr>
            <a:endParaRPr lang="en-US" sz="2400" dirty="0"/>
          </a:p>
          <a:p>
            <a:endParaRPr lang="en-GB" sz="2400" dirty="0"/>
          </a:p>
        </p:txBody>
      </p:sp>
    </p:spTree>
    <p:extLst>
      <p:ext uri="{BB962C8B-B14F-4D97-AF65-F5344CB8AC3E}">
        <p14:creationId xmlns:p14="http://schemas.microsoft.com/office/powerpoint/2010/main" val="4012503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7DB91-E05C-465B-8D1A-603C46F424F0}"/>
              </a:ext>
            </a:extLst>
          </p:cNvPr>
          <p:cNvSpPr>
            <a:spLocks noGrp="1"/>
          </p:cNvSpPr>
          <p:nvPr>
            <p:ph type="title"/>
          </p:nvPr>
        </p:nvSpPr>
        <p:spPr/>
        <p:txBody>
          <a:bodyPr/>
          <a:lstStyle/>
          <a:p>
            <a:r>
              <a:rPr lang="en-US" b="1" i="1" dirty="0"/>
              <a:t>Jog my mind!</a:t>
            </a:r>
            <a:endParaRPr lang="en-GB" b="1" i="1" dirty="0"/>
          </a:p>
        </p:txBody>
      </p:sp>
      <p:sp>
        <p:nvSpPr>
          <p:cNvPr id="3" name="Content Placeholder 2">
            <a:extLst>
              <a:ext uri="{FF2B5EF4-FFF2-40B4-BE49-F238E27FC236}">
                <a16:creationId xmlns:a16="http://schemas.microsoft.com/office/drawing/2014/main" id="{496D7C7F-3E28-4B95-9F30-CAB088898287}"/>
              </a:ext>
            </a:extLst>
          </p:cNvPr>
          <p:cNvSpPr>
            <a:spLocks noGrp="1"/>
          </p:cNvSpPr>
          <p:nvPr>
            <p:ph idx="1"/>
          </p:nvPr>
        </p:nvSpPr>
        <p:spPr/>
        <p:txBody>
          <a:bodyPr/>
          <a:lstStyle/>
          <a:p>
            <a:pPr marL="0" indent="0">
              <a:buNone/>
            </a:pPr>
            <a:r>
              <a:rPr lang="en-GB"/>
              <a:t>Before we outline the factors associated with sleep disruption among the elderly, attempt the following question.</a:t>
            </a:r>
            <a:r>
              <a:rPr lang="en-GB" b="1"/>
              <a:t> </a:t>
            </a:r>
            <a:endParaRPr lang="en-GB">
              <a:effectLst/>
            </a:endParaRPr>
          </a:p>
          <a:p>
            <a:pPr marL="0" indent="0">
              <a:buNone/>
            </a:pPr>
            <a:r>
              <a:rPr lang="en-GB"/>
              <a:t>In your own words, list causes of sleep problems in the elderly  </a:t>
            </a:r>
          </a:p>
          <a:p>
            <a:pPr marL="0" indent="0">
              <a:buNone/>
            </a:pPr>
            <a:r>
              <a:rPr lang="en-GB" b="1" i="1"/>
              <a:t>Write down your answer in the table below and compare it as you read on.</a:t>
            </a:r>
            <a:endParaRPr lang="en-GB" b="1">
              <a:effectLst/>
            </a:endParaRPr>
          </a:p>
          <a:p>
            <a:endParaRPr lang="en-GB" dirty="0"/>
          </a:p>
        </p:txBody>
      </p:sp>
      <p:graphicFrame>
        <p:nvGraphicFramePr>
          <p:cNvPr id="4" name="Table 4">
            <a:extLst>
              <a:ext uri="{FF2B5EF4-FFF2-40B4-BE49-F238E27FC236}">
                <a16:creationId xmlns:a16="http://schemas.microsoft.com/office/drawing/2014/main" id="{8D48BE1C-7304-43AE-81FD-D20600DEBB1C}"/>
              </a:ext>
            </a:extLst>
          </p:cNvPr>
          <p:cNvGraphicFramePr>
            <a:graphicFrameLocks noGrp="1"/>
          </p:cNvGraphicFramePr>
          <p:nvPr>
            <p:extLst>
              <p:ext uri="{D42A27DB-BD31-4B8C-83A1-F6EECF244321}">
                <p14:modId xmlns:p14="http://schemas.microsoft.com/office/powerpoint/2010/main" val="377413934"/>
              </p:ext>
            </p:extLst>
          </p:nvPr>
        </p:nvGraphicFramePr>
        <p:xfrm>
          <a:off x="1378226" y="4108174"/>
          <a:ext cx="8454887" cy="2504661"/>
        </p:xfrm>
        <a:graphic>
          <a:graphicData uri="http://schemas.openxmlformats.org/drawingml/2006/table">
            <a:tbl>
              <a:tblPr firstRow="1" bandRow="1">
                <a:tableStyleId>{5C22544A-7EE6-4342-B048-85BDC9FD1C3A}</a:tableStyleId>
              </a:tblPr>
              <a:tblGrid>
                <a:gridCol w="8454887">
                  <a:extLst>
                    <a:ext uri="{9D8B030D-6E8A-4147-A177-3AD203B41FA5}">
                      <a16:colId xmlns:a16="http://schemas.microsoft.com/office/drawing/2014/main" val="2457325445"/>
                    </a:ext>
                  </a:extLst>
                </a:gridCol>
              </a:tblGrid>
              <a:tr h="2504661">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39715947"/>
                  </a:ext>
                </a:extLst>
              </a:tr>
            </a:tbl>
          </a:graphicData>
        </a:graphic>
      </p:graphicFrame>
    </p:spTree>
    <p:extLst>
      <p:ext uri="{BB962C8B-B14F-4D97-AF65-F5344CB8AC3E}">
        <p14:creationId xmlns:p14="http://schemas.microsoft.com/office/powerpoint/2010/main" val="2674735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4C74C1C-EF2E-40CF-A712-656E694E67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40279D-DF41-49CC-8BA3-A04DCFDBD0BB}"/>
              </a:ext>
            </a:extLst>
          </p:cNvPr>
          <p:cNvSpPr>
            <a:spLocks noGrp="1"/>
          </p:cNvSpPr>
          <p:nvPr>
            <p:ph type="title"/>
          </p:nvPr>
        </p:nvSpPr>
        <p:spPr>
          <a:xfrm>
            <a:off x="5764783" y="349664"/>
            <a:ext cx="5845571" cy="1638377"/>
          </a:xfrm>
        </p:spPr>
        <p:txBody>
          <a:bodyPr anchor="b">
            <a:normAutofit/>
          </a:bodyPr>
          <a:lstStyle/>
          <a:p>
            <a:br>
              <a:rPr lang="en-GB" sz="3700" b="1" dirty="0"/>
            </a:br>
            <a:r>
              <a:rPr lang="en-GB" sz="3700" b="1" dirty="0"/>
              <a:t>               Introduction</a:t>
            </a:r>
            <a:br>
              <a:rPr lang="en-GB" sz="3700" dirty="0"/>
            </a:br>
            <a:endParaRPr lang="en-GB" sz="3700" dirty="0"/>
          </a:p>
        </p:txBody>
      </p:sp>
      <p:sp>
        <p:nvSpPr>
          <p:cNvPr id="14" name="Rectangle 13">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644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erson with Cane">
            <a:extLst>
              <a:ext uri="{FF2B5EF4-FFF2-40B4-BE49-F238E27FC236}">
                <a16:creationId xmlns:a16="http://schemas.microsoft.com/office/drawing/2014/main" id="{D946F22A-8405-41FB-AA3E-084910DD1F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110" y="1186882"/>
            <a:ext cx="4235516" cy="4235516"/>
          </a:xfrm>
          <a:prstGeom prst="rect">
            <a:avLst/>
          </a:prstGeom>
        </p:spPr>
      </p:pic>
      <p:sp>
        <p:nvSpPr>
          <p:cNvPr id="3" name="Content Placeholder 2">
            <a:extLst>
              <a:ext uri="{FF2B5EF4-FFF2-40B4-BE49-F238E27FC236}">
                <a16:creationId xmlns:a16="http://schemas.microsoft.com/office/drawing/2014/main" id="{3613A925-7C72-44D6-A006-D3D42E03F5DE}"/>
              </a:ext>
            </a:extLst>
          </p:cNvPr>
          <p:cNvSpPr>
            <a:spLocks noGrp="1"/>
          </p:cNvSpPr>
          <p:nvPr>
            <p:ph idx="1"/>
          </p:nvPr>
        </p:nvSpPr>
        <p:spPr>
          <a:xfrm>
            <a:off x="5766262" y="2620641"/>
            <a:ext cx="5837750" cy="3023702"/>
          </a:xfrm>
        </p:spPr>
        <p:txBody>
          <a:bodyPr anchor="ctr">
            <a:normAutofit/>
          </a:bodyPr>
          <a:lstStyle/>
          <a:p>
            <a:r>
              <a:rPr lang="en-GB" sz="2000" dirty="0"/>
              <a:t>Sleep disorders and disturbances are common in the elderly. </a:t>
            </a:r>
          </a:p>
          <a:p>
            <a:r>
              <a:rPr lang="en-GB" sz="2000" dirty="0"/>
              <a:t>It is estimated that 40-70% of elderly experience chronic sleep problems. </a:t>
            </a:r>
          </a:p>
          <a:p>
            <a:r>
              <a:rPr lang="en-GB" sz="2000" dirty="0"/>
              <a:t>Higher rates of sleep problems are observed in those elderly with medical and mental conditions. The higher the number of medical conditions, the higher the rates of sleep problems.</a:t>
            </a:r>
          </a:p>
          <a:p>
            <a:endParaRPr lang="en-GB" sz="2000" dirty="0"/>
          </a:p>
        </p:txBody>
      </p:sp>
    </p:spTree>
    <p:extLst>
      <p:ext uri="{BB962C8B-B14F-4D97-AF65-F5344CB8AC3E}">
        <p14:creationId xmlns:p14="http://schemas.microsoft.com/office/powerpoint/2010/main" val="2367371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2215C6C6-E45C-4179-9FC1-E8A4C1D47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564726" y="1890469"/>
            <a:ext cx="5860051" cy="2079143"/>
            <a:chOff x="6081624" y="1998368"/>
            <a:chExt cx="5613457" cy="782175"/>
          </a:xfrm>
          <a:solidFill>
            <a:schemeClr val="accent4"/>
          </a:solidFill>
        </p:grpSpPr>
        <p:sp>
          <p:nvSpPr>
            <p:cNvPr id="45" name="Rectangle 44">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43435C-0B2D-41AD-BA18-50942410C299}"/>
              </a:ext>
            </a:extLst>
          </p:cNvPr>
          <p:cNvSpPr>
            <a:spLocks noGrp="1"/>
          </p:cNvSpPr>
          <p:nvPr>
            <p:ph type="title"/>
          </p:nvPr>
        </p:nvSpPr>
        <p:spPr>
          <a:xfrm>
            <a:off x="1166649" y="1200457"/>
            <a:ext cx="3771111" cy="4075386"/>
          </a:xfrm>
        </p:spPr>
        <p:txBody>
          <a:bodyPr anchor="ctr">
            <a:normAutofit/>
          </a:bodyPr>
          <a:lstStyle/>
          <a:p>
            <a:br>
              <a:rPr lang="en-GB" sz="3800" b="1" dirty="0"/>
            </a:br>
            <a:r>
              <a:rPr lang="en-GB" sz="3800" b="1" dirty="0"/>
              <a:t>Medical conditions associated with of Sleep Disorders in elderly </a:t>
            </a:r>
            <a:br>
              <a:rPr lang="en-GB" sz="3800" dirty="0"/>
            </a:br>
            <a:endParaRPr lang="en-GB" sz="3800" dirty="0"/>
          </a:p>
        </p:txBody>
      </p:sp>
      <p:graphicFrame>
        <p:nvGraphicFramePr>
          <p:cNvPr id="5" name="Content Placeholder 2">
            <a:extLst>
              <a:ext uri="{FF2B5EF4-FFF2-40B4-BE49-F238E27FC236}">
                <a16:creationId xmlns:a16="http://schemas.microsoft.com/office/drawing/2014/main" id="{E27DA55E-04D9-4D0F-9759-0DA088F9D754}"/>
              </a:ext>
            </a:extLst>
          </p:cNvPr>
          <p:cNvGraphicFramePr>
            <a:graphicFrameLocks noGrp="1"/>
          </p:cNvGraphicFramePr>
          <p:nvPr>
            <p:ph idx="1"/>
            <p:extLst>
              <p:ext uri="{D42A27DB-BD31-4B8C-83A1-F6EECF244321}">
                <p14:modId xmlns:p14="http://schemas.microsoft.com/office/powerpoint/2010/main" val="3786447798"/>
              </p:ext>
            </p:extLst>
          </p:nvPr>
        </p:nvGraphicFramePr>
        <p:xfrm>
          <a:off x="6400800" y="382385"/>
          <a:ext cx="5286895" cy="61597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1387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4C74C1C-EF2E-40CF-A712-656E694E67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C89F10-3B85-46DE-972A-F842B448C09E}"/>
              </a:ext>
            </a:extLst>
          </p:cNvPr>
          <p:cNvSpPr>
            <a:spLocks noGrp="1"/>
          </p:cNvSpPr>
          <p:nvPr>
            <p:ph type="title"/>
          </p:nvPr>
        </p:nvSpPr>
        <p:spPr>
          <a:xfrm>
            <a:off x="5764783" y="349664"/>
            <a:ext cx="5845571" cy="1638377"/>
          </a:xfrm>
        </p:spPr>
        <p:txBody>
          <a:bodyPr anchor="b">
            <a:normAutofit/>
          </a:bodyPr>
          <a:lstStyle/>
          <a:p>
            <a:br>
              <a:rPr lang="en-GB" sz="2600" b="1" dirty="0"/>
            </a:br>
            <a:r>
              <a:rPr lang="en-GB" sz="2600" b="1" dirty="0"/>
              <a:t>Mental disorders associated with of Sleep Disorders in elderly</a:t>
            </a:r>
            <a:br>
              <a:rPr lang="en-GB" sz="2600" dirty="0"/>
            </a:br>
            <a:endParaRPr lang="en-GB" sz="2600" dirty="0"/>
          </a:p>
        </p:txBody>
      </p:sp>
      <p:sp>
        <p:nvSpPr>
          <p:cNvPr id="14" name="Rectangle 13">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644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rain">
            <a:extLst>
              <a:ext uri="{FF2B5EF4-FFF2-40B4-BE49-F238E27FC236}">
                <a16:creationId xmlns:a16="http://schemas.microsoft.com/office/drawing/2014/main" id="{75E8B459-C88D-45E5-A14C-331403FF0D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110" y="1186882"/>
            <a:ext cx="4235516" cy="4235516"/>
          </a:xfrm>
          <a:prstGeom prst="rect">
            <a:avLst/>
          </a:prstGeom>
        </p:spPr>
      </p:pic>
      <p:sp>
        <p:nvSpPr>
          <p:cNvPr id="3" name="Content Placeholder 2">
            <a:extLst>
              <a:ext uri="{FF2B5EF4-FFF2-40B4-BE49-F238E27FC236}">
                <a16:creationId xmlns:a16="http://schemas.microsoft.com/office/drawing/2014/main" id="{C457D237-34ED-41E1-9AFD-651B51D526D8}"/>
              </a:ext>
            </a:extLst>
          </p:cNvPr>
          <p:cNvSpPr>
            <a:spLocks noGrp="1"/>
          </p:cNvSpPr>
          <p:nvPr>
            <p:ph idx="1"/>
          </p:nvPr>
        </p:nvSpPr>
        <p:spPr>
          <a:xfrm>
            <a:off x="5766262" y="2620641"/>
            <a:ext cx="5837750" cy="3023702"/>
          </a:xfrm>
        </p:spPr>
        <p:txBody>
          <a:bodyPr anchor="ctr">
            <a:normAutofit/>
          </a:bodyPr>
          <a:lstStyle/>
          <a:p>
            <a:pPr lvl="0"/>
            <a:r>
              <a:rPr lang="en-GB" sz="2000"/>
              <a:t>Depression</a:t>
            </a:r>
          </a:p>
          <a:p>
            <a:pPr lvl="0"/>
            <a:r>
              <a:rPr lang="en-GB" sz="2000"/>
              <a:t>Bipolar disorder</a:t>
            </a:r>
          </a:p>
          <a:p>
            <a:pPr lvl="0"/>
            <a:r>
              <a:rPr lang="en-GB" sz="2000"/>
              <a:t>Anxiety disorder</a:t>
            </a:r>
          </a:p>
          <a:p>
            <a:pPr lvl="0"/>
            <a:r>
              <a:rPr lang="en-GB" sz="2000"/>
              <a:t>Schizophrenia</a:t>
            </a:r>
          </a:p>
          <a:p>
            <a:endParaRPr lang="en-GB" sz="2000"/>
          </a:p>
        </p:txBody>
      </p:sp>
    </p:spTree>
    <p:extLst>
      <p:ext uri="{BB962C8B-B14F-4D97-AF65-F5344CB8AC3E}">
        <p14:creationId xmlns:p14="http://schemas.microsoft.com/office/powerpoint/2010/main" val="1651384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4C74C1C-EF2E-40CF-A712-656E694E67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76E6E5-7C85-40B9-AFA9-E4B619527D6D}"/>
              </a:ext>
            </a:extLst>
          </p:cNvPr>
          <p:cNvSpPr>
            <a:spLocks noGrp="1"/>
          </p:cNvSpPr>
          <p:nvPr>
            <p:ph type="title"/>
          </p:nvPr>
        </p:nvSpPr>
        <p:spPr>
          <a:xfrm>
            <a:off x="5764783" y="349664"/>
            <a:ext cx="5845571" cy="1638377"/>
          </a:xfrm>
        </p:spPr>
        <p:txBody>
          <a:bodyPr anchor="b">
            <a:normAutofit/>
          </a:bodyPr>
          <a:lstStyle/>
          <a:p>
            <a:r>
              <a:rPr lang="en-GB" sz="3200" b="1" dirty="0"/>
              <a:t>Medications associated with sleep disruption </a:t>
            </a:r>
            <a:br>
              <a:rPr lang="en-GB" sz="3200" b="1" dirty="0"/>
            </a:br>
            <a:endParaRPr lang="en-GB" sz="3200" b="1" dirty="0"/>
          </a:p>
        </p:txBody>
      </p:sp>
      <p:sp>
        <p:nvSpPr>
          <p:cNvPr id="14" name="Rectangle 13">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644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Medicine">
            <a:extLst>
              <a:ext uri="{FF2B5EF4-FFF2-40B4-BE49-F238E27FC236}">
                <a16:creationId xmlns:a16="http://schemas.microsoft.com/office/drawing/2014/main" id="{7C57E26B-3F5A-467B-BAD7-7AF77F3AF6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110" y="1186882"/>
            <a:ext cx="4235516" cy="4235516"/>
          </a:xfrm>
          <a:prstGeom prst="rect">
            <a:avLst/>
          </a:prstGeom>
        </p:spPr>
      </p:pic>
      <p:sp>
        <p:nvSpPr>
          <p:cNvPr id="3" name="Content Placeholder 2">
            <a:extLst>
              <a:ext uri="{FF2B5EF4-FFF2-40B4-BE49-F238E27FC236}">
                <a16:creationId xmlns:a16="http://schemas.microsoft.com/office/drawing/2014/main" id="{4E316A6B-921B-41E6-A3F0-DF92611A8A7E}"/>
              </a:ext>
            </a:extLst>
          </p:cNvPr>
          <p:cNvSpPr>
            <a:spLocks noGrp="1"/>
          </p:cNvSpPr>
          <p:nvPr>
            <p:ph idx="1"/>
          </p:nvPr>
        </p:nvSpPr>
        <p:spPr>
          <a:xfrm>
            <a:off x="5766262" y="2620641"/>
            <a:ext cx="5837750" cy="3023702"/>
          </a:xfrm>
        </p:spPr>
        <p:txBody>
          <a:bodyPr anchor="ctr">
            <a:normAutofit/>
          </a:bodyPr>
          <a:lstStyle/>
          <a:p>
            <a:pPr marL="0" indent="0">
              <a:buNone/>
            </a:pPr>
            <a:endParaRPr lang="en-GB" sz="1700" dirty="0"/>
          </a:p>
          <a:p>
            <a:pPr lvl="0"/>
            <a:r>
              <a:rPr lang="en-GB" sz="1700" dirty="0"/>
              <a:t>Antidepressants</a:t>
            </a:r>
          </a:p>
          <a:p>
            <a:pPr lvl="0"/>
            <a:r>
              <a:rPr lang="en-GB" sz="1700" dirty="0"/>
              <a:t>Antipsychotics</a:t>
            </a:r>
          </a:p>
          <a:p>
            <a:pPr lvl="0"/>
            <a:r>
              <a:rPr lang="en-GB" sz="1700" dirty="0"/>
              <a:t>Stimulants</a:t>
            </a:r>
          </a:p>
          <a:p>
            <a:pPr lvl="0"/>
            <a:r>
              <a:rPr lang="en-GB" sz="1700" dirty="0"/>
              <a:t>Antihypertensive</a:t>
            </a:r>
          </a:p>
          <a:p>
            <a:pPr lvl="0"/>
            <a:r>
              <a:rPr lang="en-GB" sz="1700" dirty="0"/>
              <a:t>Decongestant</a:t>
            </a:r>
          </a:p>
          <a:p>
            <a:pPr lvl="0"/>
            <a:r>
              <a:rPr lang="en-GB" sz="1700" dirty="0"/>
              <a:t>Steroids </a:t>
            </a:r>
          </a:p>
          <a:p>
            <a:endParaRPr lang="en-GB" sz="1700" dirty="0"/>
          </a:p>
        </p:txBody>
      </p:sp>
    </p:spTree>
    <p:extLst>
      <p:ext uri="{BB962C8B-B14F-4D97-AF65-F5344CB8AC3E}">
        <p14:creationId xmlns:p14="http://schemas.microsoft.com/office/powerpoint/2010/main" val="1321828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61DC183-07AE-409A-AB63-34A0C77B6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1A25C8-6580-4FDD-B303-E250D518998F}"/>
              </a:ext>
            </a:extLst>
          </p:cNvPr>
          <p:cNvSpPr>
            <a:spLocks noGrp="1"/>
          </p:cNvSpPr>
          <p:nvPr>
            <p:ph type="title"/>
          </p:nvPr>
        </p:nvSpPr>
        <p:spPr>
          <a:xfrm>
            <a:off x="581646" y="349664"/>
            <a:ext cx="5845571" cy="1638377"/>
          </a:xfrm>
        </p:spPr>
        <p:txBody>
          <a:bodyPr anchor="b">
            <a:normAutofit/>
          </a:bodyPr>
          <a:lstStyle/>
          <a:p>
            <a:br>
              <a:rPr lang="en-GB" sz="2600" b="1"/>
            </a:br>
            <a:r>
              <a:rPr lang="en-GB" sz="2600" b="1"/>
              <a:t>Common signs of disturbed sleep among the elderly</a:t>
            </a:r>
            <a:br>
              <a:rPr lang="en-GB" sz="2600"/>
            </a:br>
            <a:endParaRPr lang="en-GB" sz="2600"/>
          </a:p>
        </p:txBody>
      </p:sp>
      <p:sp>
        <p:nvSpPr>
          <p:cNvPr id="3" name="Content Placeholder 2">
            <a:extLst>
              <a:ext uri="{FF2B5EF4-FFF2-40B4-BE49-F238E27FC236}">
                <a16:creationId xmlns:a16="http://schemas.microsoft.com/office/drawing/2014/main" id="{84F8AE8C-449F-4495-8487-8C06E470C4AA}"/>
              </a:ext>
            </a:extLst>
          </p:cNvPr>
          <p:cNvSpPr>
            <a:spLocks noGrp="1"/>
          </p:cNvSpPr>
          <p:nvPr>
            <p:ph idx="1"/>
          </p:nvPr>
        </p:nvSpPr>
        <p:spPr>
          <a:xfrm>
            <a:off x="587988" y="2337705"/>
            <a:ext cx="5837750" cy="3306638"/>
          </a:xfrm>
        </p:spPr>
        <p:txBody>
          <a:bodyPr anchor="ctr">
            <a:normAutofit fontScale="47500" lnSpcReduction="20000"/>
          </a:bodyPr>
          <a:lstStyle/>
          <a:p>
            <a:pPr lvl="0"/>
            <a:endParaRPr lang="en-GB" sz="1400" dirty="0"/>
          </a:p>
          <a:p>
            <a:pPr lvl="0"/>
            <a:endParaRPr lang="en-GB" sz="1400" dirty="0"/>
          </a:p>
          <a:p>
            <a:pPr lvl="0"/>
            <a:r>
              <a:rPr lang="en-GB" sz="2900" dirty="0"/>
              <a:t>Difficulty falling asleep</a:t>
            </a:r>
          </a:p>
          <a:p>
            <a:pPr lvl="0"/>
            <a:r>
              <a:rPr lang="en-GB" sz="2900" dirty="0"/>
              <a:t>Night awakenings</a:t>
            </a:r>
          </a:p>
          <a:p>
            <a:pPr lvl="0"/>
            <a:r>
              <a:rPr lang="en-GB" sz="2900" dirty="0"/>
              <a:t>Early morning awakening</a:t>
            </a:r>
          </a:p>
          <a:p>
            <a:pPr lvl="0"/>
            <a:r>
              <a:rPr lang="en-GB" sz="2900" dirty="0"/>
              <a:t>Daytime sleepiness</a:t>
            </a:r>
          </a:p>
          <a:p>
            <a:pPr lvl="0"/>
            <a:r>
              <a:rPr lang="en-GB" sz="2900" dirty="0"/>
              <a:t>Snoring</a:t>
            </a:r>
          </a:p>
          <a:p>
            <a:pPr lvl="0"/>
            <a:r>
              <a:rPr lang="en-GB" sz="2900" dirty="0"/>
              <a:t>Difficulty in concentration</a:t>
            </a:r>
          </a:p>
          <a:p>
            <a:pPr lvl="0"/>
            <a:r>
              <a:rPr lang="en-GB" sz="2900" dirty="0"/>
              <a:t>Memory problem</a:t>
            </a:r>
          </a:p>
          <a:p>
            <a:pPr lvl="0"/>
            <a:r>
              <a:rPr lang="en-GB" sz="2900" dirty="0"/>
              <a:t>Fatigue</a:t>
            </a:r>
          </a:p>
          <a:p>
            <a:pPr lvl="0"/>
            <a:r>
              <a:rPr lang="en-GB" sz="2900" dirty="0"/>
              <a:t>Irritability</a:t>
            </a:r>
          </a:p>
          <a:p>
            <a:pPr marL="0" indent="0">
              <a:buNone/>
            </a:pPr>
            <a:r>
              <a:rPr lang="en-GB" sz="2900" b="1" dirty="0"/>
              <a:t> </a:t>
            </a:r>
            <a:endParaRPr lang="en-GB" sz="2900" dirty="0"/>
          </a:p>
          <a:p>
            <a:endParaRPr lang="en-GB" sz="1300" dirty="0"/>
          </a:p>
        </p:txBody>
      </p:sp>
      <p:sp>
        <p:nvSpPr>
          <p:cNvPr id="14"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669568"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47"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leep">
            <a:extLst>
              <a:ext uri="{FF2B5EF4-FFF2-40B4-BE49-F238E27FC236}">
                <a16:creationId xmlns:a16="http://schemas.microsoft.com/office/drawing/2014/main" id="{C400A176-0447-4871-A9D1-2933EB6622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1373" y="1186882"/>
            <a:ext cx="4235516" cy="4235516"/>
          </a:xfrm>
          <a:prstGeom prst="rect">
            <a:avLst/>
          </a:prstGeom>
        </p:spPr>
      </p:pic>
      <p:sp>
        <p:nvSpPr>
          <p:cNvPr id="18" name="Rectangle 17">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774185"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3314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1204</Words>
  <Application>Microsoft Office PowerPoint</Application>
  <PresentationFormat>Widescreen</PresentationFormat>
  <Paragraphs>145</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Office Theme</vt:lpstr>
      <vt:lpstr>PowerPoint Presentation</vt:lpstr>
      <vt:lpstr> </vt:lpstr>
      <vt:lpstr>     Learning objectives</vt:lpstr>
      <vt:lpstr>Jog my mind!</vt:lpstr>
      <vt:lpstr>                Introduction </vt:lpstr>
      <vt:lpstr> Medical conditions associated with of Sleep Disorders in elderly  </vt:lpstr>
      <vt:lpstr> Mental disorders associated with of Sleep Disorders in elderly </vt:lpstr>
      <vt:lpstr>Medications associated with sleep disruption  </vt:lpstr>
      <vt:lpstr> Common signs of disturbed sleep among the elderly </vt:lpstr>
      <vt:lpstr> Sleep changes in the elderly </vt:lpstr>
      <vt:lpstr>PowerPoint Presentation</vt:lpstr>
      <vt:lpstr>                                          </vt:lpstr>
      <vt:lpstr>cont;</vt:lpstr>
      <vt:lpstr>PowerPoint Presentation</vt:lpstr>
      <vt:lpstr>PowerPoint Presentation</vt:lpstr>
      <vt:lpstr> Non-pharmacological management for chronic sleep disorder </vt:lpstr>
      <vt:lpstr>Cont;</vt:lpstr>
      <vt:lpstr>Cont;</vt:lpstr>
      <vt:lpstr>Cont;</vt:lpstr>
      <vt:lpstr>Cont;</vt:lpstr>
      <vt:lpstr>Cont;</vt:lpstr>
      <vt:lpstr>Cont;</vt:lpstr>
      <vt:lpstr>Cont;</vt:lpstr>
      <vt:lpstr>Cont;</vt:lpstr>
      <vt:lpstr>Pharmacological management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Jinit Shah</dc:creator>
  <cp:lastModifiedBy>Jinit Shah</cp:lastModifiedBy>
  <cp:revision>3</cp:revision>
  <dcterms:created xsi:type="dcterms:W3CDTF">2020-06-17T09:26:22Z</dcterms:created>
  <dcterms:modified xsi:type="dcterms:W3CDTF">2020-06-17T09:47:17Z</dcterms:modified>
</cp:coreProperties>
</file>