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2025-01-27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15" b="22007"/>
          <a:stretch/>
        </p:blipFill>
        <p:spPr bwMode="auto">
          <a:xfrm>
            <a:off x="179512" y="188640"/>
            <a:ext cx="8568952" cy="1690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15" b="33346"/>
          <a:stretch/>
        </p:blipFill>
        <p:spPr bwMode="auto">
          <a:xfrm>
            <a:off x="683568" y="2276872"/>
            <a:ext cx="7560840" cy="422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2" r="1049" b="40202"/>
          <a:stretch/>
        </p:blipFill>
        <p:spPr bwMode="auto">
          <a:xfrm>
            <a:off x="509453" y="3058429"/>
            <a:ext cx="7909069" cy="89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0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595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9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02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9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01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4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화면 슬라이드 쇼(4:3)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Administrator</cp:lastModifiedBy>
  <cp:revision>3</cp:revision>
  <dcterms:created xsi:type="dcterms:W3CDTF">2006-10-05T04:04:58Z</dcterms:created>
  <dcterms:modified xsi:type="dcterms:W3CDTF">2025-01-27T18:11:01Z</dcterms:modified>
</cp:coreProperties>
</file>