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8"/>
  </p:notesMasterIdLst>
  <p:sldIdLst>
    <p:sldId id="256" r:id="rId2"/>
    <p:sldId id="267" r:id="rId3"/>
    <p:sldId id="268" r:id="rId4"/>
    <p:sldId id="257" r:id="rId5"/>
    <p:sldId id="275" r:id="rId6"/>
    <p:sldId id="270" r:id="rId7"/>
    <p:sldId id="260" r:id="rId8"/>
    <p:sldId id="271" r:id="rId9"/>
    <p:sldId id="258" r:id="rId10"/>
    <p:sldId id="272" r:id="rId11"/>
    <p:sldId id="261" r:id="rId12"/>
    <p:sldId id="276" r:id="rId13"/>
    <p:sldId id="274" r:id="rId14"/>
    <p:sldId id="273"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8765D-D4DE-4262-A091-7B6B423D326B}" v="103" dt="2023-10-11T23:26:48.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4" d="100"/>
          <a:sy n="94" d="100"/>
        </p:scale>
        <p:origin x="10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Arrants" userId="1bfe5dfc39f63946" providerId="LiveId" clId="{ED68765D-D4DE-4262-A091-7B6B423D326B}"/>
    <pc:docChg chg="undo custSel addSld delSld modSld sldOrd">
      <pc:chgData name="Ben Arrants" userId="1bfe5dfc39f63946" providerId="LiveId" clId="{ED68765D-D4DE-4262-A091-7B6B423D326B}" dt="2023-10-11T23:26:50.241" v="9351" actId="1076"/>
      <pc:docMkLst>
        <pc:docMk/>
      </pc:docMkLst>
      <pc:sldChg chg="modSp mod">
        <pc:chgData name="Ben Arrants" userId="1bfe5dfc39f63946" providerId="LiveId" clId="{ED68765D-D4DE-4262-A091-7B6B423D326B}" dt="2023-10-10T23:49:47.478" v="7465" actId="20577"/>
        <pc:sldMkLst>
          <pc:docMk/>
          <pc:sldMk cId="2469605572" sldId="256"/>
        </pc:sldMkLst>
        <pc:spChg chg="mod">
          <ac:chgData name="Ben Arrants" userId="1bfe5dfc39f63946" providerId="LiveId" clId="{ED68765D-D4DE-4262-A091-7B6B423D326B}" dt="2023-10-10T23:49:47.478" v="7465" actId="20577"/>
          <ac:spMkLst>
            <pc:docMk/>
            <pc:sldMk cId="2469605572" sldId="256"/>
            <ac:spMk id="2" creationId="{5B6CAA99-757F-CF7E-D2FA-5808EDB353AB}"/>
          </ac:spMkLst>
        </pc:spChg>
        <pc:spChg chg="mod">
          <ac:chgData name="Ben Arrants" userId="1bfe5dfc39f63946" providerId="LiveId" clId="{ED68765D-D4DE-4262-A091-7B6B423D326B}" dt="2023-10-10T23:49:27.359" v="7461" actId="1076"/>
          <ac:spMkLst>
            <pc:docMk/>
            <pc:sldMk cId="2469605572" sldId="256"/>
            <ac:spMk id="3" creationId="{16FA60A6-7709-B4DA-749D-60225416C9F6}"/>
          </ac:spMkLst>
        </pc:spChg>
      </pc:sldChg>
      <pc:sldChg chg="addSp delSp modSp mod">
        <pc:chgData name="Ben Arrants" userId="1bfe5dfc39f63946" providerId="LiveId" clId="{ED68765D-D4DE-4262-A091-7B6B423D326B}" dt="2023-10-10T22:18:49.335" v="3363" actId="1076"/>
        <pc:sldMkLst>
          <pc:docMk/>
          <pc:sldMk cId="95992585" sldId="257"/>
        </pc:sldMkLst>
        <pc:spChg chg="add del mod">
          <ac:chgData name="Ben Arrants" userId="1bfe5dfc39f63946" providerId="LiveId" clId="{ED68765D-D4DE-4262-A091-7B6B423D326B}" dt="2023-10-10T22:18:34.452" v="3361" actId="478"/>
          <ac:spMkLst>
            <pc:docMk/>
            <pc:sldMk cId="95992585" sldId="257"/>
            <ac:spMk id="4" creationId="{1984921F-5B5F-9E0E-5A7A-D9645F79513A}"/>
          </ac:spMkLst>
        </pc:spChg>
        <pc:spChg chg="add del mod">
          <ac:chgData name="Ben Arrants" userId="1bfe5dfc39f63946" providerId="LiveId" clId="{ED68765D-D4DE-4262-A091-7B6B423D326B}" dt="2023-10-10T22:18:08.396" v="3356" actId="478"/>
          <ac:spMkLst>
            <pc:docMk/>
            <pc:sldMk cId="95992585" sldId="257"/>
            <ac:spMk id="5" creationId="{AF911B75-98C7-9CA3-EAAF-F204B216C07D}"/>
          </ac:spMkLst>
        </pc:spChg>
        <pc:spChg chg="add mod">
          <ac:chgData name="Ben Arrants" userId="1bfe5dfc39f63946" providerId="LiveId" clId="{ED68765D-D4DE-4262-A091-7B6B423D326B}" dt="2023-10-10T22:18:49.335" v="3363" actId="1076"/>
          <ac:spMkLst>
            <pc:docMk/>
            <pc:sldMk cId="95992585" sldId="257"/>
            <ac:spMk id="7" creationId="{AB5F998F-2B24-3884-CE78-77F662125ECF}"/>
          </ac:spMkLst>
        </pc:spChg>
      </pc:sldChg>
      <pc:sldChg chg="addSp delSp modSp mod setBg modClrScheme chgLayout">
        <pc:chgData name="Ben Arrants" userId="1bfe5dfc39f63946" providerId="LiveId" clId="{ED68765D-D4DE-4262-A091-7B6B423D326B}" dt="2023-10-11T23:10:32.810" v="9079" actId="1076"/>
        <pc:sldMkLst>
          <pc:docMk/>
          <pc:sldMk cId="95992585" sldId="258"/>
        </pc:sldMkLst>
        <pc:spChg chg="del mod">
          <ac:chgData name="Ben Arrants" userId="1bfe5dfc39f63946" providerId="LiveId" clId="{ED68765D-D4DE-4262-A091-7B6B423D326B}" dt="2023-10-10T22:10:19.485" v="2921" actId="21"/>
          <ac:spMkLst>
            <pc:docMk/>
            <pc:sldMk cId="95992585" sldId="258"/>
            <ac:spMk id="4" creationId="{08745461-DD86-F053-CD82-37B8E63C4AB5}"/>
          </ac:spMkLst>
        </pc:spChg>
        <pc:spChg chg="del mod">
          <ac:chgData name="Ben Arrants" userId="1bfe5dfc39f63946" providerId="LiveId" clId="{ED68765D-D4DE-4262-A091-7B6B423D326B}" dt="2023-10-10T22:10:31.901" v="2924" actId="21"/>
          <ac:spMkLst>
            <pc:docMk/>
            <pc:sldMk cId="95992585" sldId="258"/>
            <ac:spMk id="5" creationId="{6D49EA2D-36B3-FAAF-2BCD-2AFAC399C699}"/>
          </ac:spMkLst>
        </pc:spChg>
        <pc:spChg chg="add mod">
          <ac:chgData name="Ben Arrants" userId="1bfe5dfc39f63946" providerId="LiveId" clId="{ED68765D-D4DE-4262-A091-7B6B423D326B}" dt="2023-10-10T22:12:51.514" v="2954" actId="1076"/>
          <ac:spMkLst>
            <pc:docMk/>
            <pc:sldMk cId="95992585" sldId="258"/>
            <ac:spMk id="7" creationId="{19D91438-AA1F-63CB-CA19-C07B57C8466B}"/>
          </ac:spMkLst>
        </pc:spChg>
        <pc:spChg chg="add del mod">
          <ac:chgData name="Ben Arrants" userId="1bfe5dfc39f63946" providerId="LiveId" clId="{ED68765D-D4DE-4262-A091-7B6B423D326B}" dt="2023-10-10T22:09:56.572" v="2920" actId="767"/>
          <ac:spMkLst>
            <pc:docMk/>
            <pc:sldMk cId="95992585" sldId="258"/>
            <ac:spMk id="9" creationId="{CCB5908E-1A7D-394E-E349-7B3837BA4027}"/>
          </ac:spMkLst>
        </pc:spChg>
        <pc:spChg chg="add del mod">
          <ac:chgData name="Ben Arrants" userId="1bfe5dfc39f63946" providerId="LiveId" clId="{ED68765D-D4DE-4262-A091-7B6B423D326B}" dt="2023-10-10T22:11:34.873" v="2938"/>
          <ac:spMkLst>
            <pc:docMk/>
            <pc:sldMk cId="95992585" sldId="258"/>
            <ac:spMk id="10" creationId="{8CAFF87A-6802-73D7-3242-23C879ABACC2}"/>
          </ac:spMkLst>
        </pc:spChg>
        <pc:spChg chg="add del mod">
          <ac:chgData name="Ben Arrants" userId="1bfe5dfc39f63946" providerId="LiveId" clId="{ED68765D-D4DE-4262-A091-7B6B423D326B}" dt="2023-10-10T22:12:11.500" v="2945" actId="478"/>
          <ac:spMkLst>
            <pc:docMk/>
            <pc:sldMk cId="95992585" sldId="258"/>
            <ac:spMk id="11" creationId="{1973B790-03D9-65C4-CE51-3926D8C584A9}"/>
          </ac:spMkLst>
        </pc:spChg>
        <pc:spChg chg="add del mod ord">
          <ac:chgData name="Ben Arrants" userId="1bfe5dfc39f63946" providerId="LiveId" clId="{ED68765D-D4DE-4262-A091-7B6B423D326B}" dt="2023-10-10T22:12:24.256" v="2948" actId="478"/>
          <ac:spMkLst>
            <pc:docMk/>
            <pc:sldMk cId="95992585" sldId="258"/>
            <ac:spMk id="12" creationId="{F065AA58-6EC5-940D-4A42-60A8763F69FC}"/>
          </ac:spMkLst>
        </pc:spChg>
        <pc:spChg chg="add mod ord">
          <ac:chgData name="Ben Arrants" userId="1bfe5dfc39f63946" providerId="LiveId" clId="{ED68765D-D4DE-4262-A091-7B6B423D326B}" dt="2023-10-11T21:27:10.370" v="8493" actId="20577"/>
          <ac:spMkLst>
            <pc:docMk/>
            <pc:sldMk cId="95992585" sldId="258"/>
            <ac:spMk id="13" creationId="{4DB65D1C-D4F2-C474-0015-D4DDC22A738E}"/>
          </ac:spMkLst>
        </pc:spChg>
        <pc:picChg chg="del mod">
          <ac:chgData name="Ben Arrants" userId="1bfe5dfc39f63946" providerId="LiveId" clId="{ED68765D-D4DE-4262-A091-7B6B423D326B}" dt="2023-10-10T22:08:49.471" v="2882" actId="478"/>
          <ac:picMkLst>
            <pc:docMk/>
            <pc:sldMk cId="95992585" sldId="258"/>
            <ac:picMk id="2" creationId="{B246EB86-09D1-53B8-BAEC-B33DC22DDE86}"/>
          </ac:picMkLst>
        </pc:picChg>
        <pc:picChg chg="del mod">
          <ac:chgData name="Ben Arrants" userId="1bfe5dfc39f63946" providerId="LiveId" clId="{ED68765D-D4DE-4262-A091-7B6B423D326B}" dt="2023-10-10T22:08:48.616" v="2881" actId="478"/>
          <ac:picMkLst>
            <pc:docMk/>
            <pc:sldMk cId="95992585" sldId="258"/>
            <ac:picMk id="3" creationId="{EB1C4FAE-9179-4B53-BE9C-E5E102D4B424}"/>
          </ac:picMkLst>
        </pc:picChg>
        <pc:picChg chg="add mod">
          <ac:chgData name="Ben Arrants" userId="1bfe5dfc39f63946" providerId="LiveId" clId="{ED68765D-D4DE-4262-A091-7B6B423D326B}" dt="2023-10-10T20:48:29.621" v="670"/>
          <ac:picMkLst>
            <pc:docMk/>
            <pc:sldMk cId="95992585" sldId="258"/>
            <ac:picMk id="6" creationId="{9E964A57-B116-419C-9115-ACF04C279493}"/>
          </ac:picMkLst>
        </pc:picChg>
        <pc:picChg chg="add del mod">
          <ac:chgData name="Ben Arrants" userId="1bfe5dfc39f63946" providerId="LiveId" clId="{ED68765D-D4DE-4262-A091-7B6B423D326B}" dt="2023-10-10T22:15:16.133" v="2961" actId="478"/>
          <ac:picMkLst>
            <pc:docMk/>
            <pc:sldMk cId="95992585" sldId="258"/>
            <ac:picMk id="8" creationId="{D48A5F3E-BCD9-4793-BE99-9E32500EAFD0}"/>
          </ac:picMkLst>
        </pc:picChg>
        <pc:picChg chg="add mod">
          <ac:chgData name="Ben Arrants" userId="1bfe5dfc39f63946" providerId="LiveId" clId="{ED68765D-D4DE-4262-A091-7B6B423D326B}" dt="2023-10-11T23:10:32.810" v="9079" actId="1076"/>
          <ac:picMkLst>
            <pc:docMk/>
            <pc:sldMk cId="95992585" sldId="258"/>
            <ac:picMk id="14" creationId="{4F1380E7-06E4-428D-8AA7-7E0C9E23193F}"/>
          </ac:picMkLst>
        </pc:picChg>
        <pc:picChg chg="add">
          <ac:chgData name="Ben Arrants" userId="1bfe5dfc39f63946" providerId="LiveId" clId="{ED68765D-D4DE-4262-A091-7B6B423D326B}" dt="2023-10-10T22:12:28.292" v="2949" actId="26606"/>
          <ac:picMkLst>
            <pc:docMk/>
            <pc:sldMk cId="95992585" sldId="258"/>
            <ac:picMk id="18" creationId="{5405F23C-C82E-4181-95EA-321F3D891A40}"/>
          </ac:picMkLst>
        </pc:picChg>
      </pc:sldChg>
      <pc:sldChg chg="addSp delSp modSp mod ord">
        <pc:chgData name="Ben Arrants" userId="1bfe5dfc39f63946" providerId="LiveId" clId="{ED68765D-D4DE-4262-A091-7B6B423D326B}" dt="2023-10-11T23:26:50.241" v="9351" actId="1076"/>
        <pc:sldMkLst>
          <pc:docMk/>
          <pc:sldMk cId="95992585" sldId="260"/>
        </pc:sldMkLst>
        <pc:spChg chg="mod">
          <ac:chgData name="Ben Arrants" userId="1bfe5dfc39f63946" providerId="LiveId" clId="{ED68765D-D4DE-4262-A091-7B6B423D326B}" dt="2023-10-10T21:48:50.296" v="2254" actId="1076"/>
          <ac:spMkLst>
            <pc:docMk/>
            <pc:sldMk cId="95992585" sldId="260"/>
            <ac:spMk id="2" creationId="{3A81552E-399F-9A54-631A-1D84816CEE05}"/>
          </ac:spMkLst>
        </pc:spChg>
        <pc:spChg chg="mod">
          <ac:chgData name="Ben Arrants" userId="1bfe5dfc39f63946" providerId="LiveId" clId="{ED68765D-D4DE-4262-A091-7B6B423D326B}" dt="2023-10-10T21:55:10.839" v="2346" actId="1076"/>
          <ac:spMkLst>
            <pc:docMk/>
            <pc:sldMk cId="95992585" sldId="260"/>
            <ac:spMk id="3" creationId="{3B554C11-3275-2F01-70A4-4D6B9BCA22B0}"/>
          </ac:spMkLst>
        </pc:spChg>
        <pc:spChg chg="add del mod">
          <ac:chgData name="Ben Arrants" userId="1bfe5dfc39f63946" providerId="LiveId" clId="{ED68765D-D4DE-4262-A091-7B6B423D326B}" dt="2023-10-11T23:07:50.772" v="9074" actId="478"/>
          <ac:spMkLst>
            <pc:docMk/>
            <pc:sldMk cId="95992585" sldId="260"/>
            <ac:spMk id="8" creationId="{D47476CE-EA39-9E83-E02A-338030223417}"/>
          </ac:spMkLst>
        </pc:spChg>
        <pc:picChg chg="add del mod">
          <ac:chgData name="Ben Arrants" userId="1bfe5dfc39f63946" providerId="LiveId" clId="{ED68765D-D4DE-4262-A091-7B6B423D326B}" dt="2023-10-11T23:26:47.478" v="9349" actId="478"/>
          <ac:picMkLst>
            <pc:docMk/>
            <pc:sldMk cId="95992585" sldId="260"/>
            <ac:picMk id="5" creationId="{1F793255-2B70-4881-88EA-656B8AAECFEE}"/>
          </ac:picMkLst>
        </pc:picChg>
        <pc:picChg chg="del mod">
          <ac:chgData name="Ben Arrants" userId="1bfe5dfc39f63946" providerId="LiveId" clId="{ED68765D-D4DE-4262-A091-7B6B423D326B}" dt="2023-10-10T20:44:47.342" v="660" actId="478"/>
          <ac:picMkLst>
            <pc:docMk/>
            <pc:sldMk cId="95992585" sldId="260"/>
            <ac:picMk id="5" creationId="{A8D2329C-04DB-4BF3-923D-13C94AECF156}"/>
          </ac:picMkLst>
        </pc:picChg>
        <pc:picChg chg="add mod">
          <ac:chgData name="Ben Arrants" userId="1bfe5dfc39f63946" providerId="LiveId" clId="{ED68765D-D4DE-4262-A091-7B6B423D326B}" dt="2023-10-11T23:26:50.241" v="9351" actId="1076"/>
          <ac:picMkLst>
            <pc:docMk/>
            <pc:sldMk cId="95992585" sldId="260"/>
            <ac:picMk id="6" creationId="{AE6F2004-4FBB-41F5-B2BC-6E72129710DA}"/>
          </ac:picMkLst>
        </pc:picChg>
        <pc:picChg chg="add del mod">
          <ac:chgData name="Ben Arrants" userId="1bfe5dfc39f63946" providerId="LiveId" clId="{ED68765D-D4DE-4262-A091-7B6B423D326B}" dt="2023-10-10T21:40:52.564" v="2250" actId="478"/>
          <ac:picMkLst>
            <pc:docMk/>
            <pc:sldMk cId="95992585" sldId="260"/>
            <ac:picMk id="6" creationId="{DE34657D-E039-45F0-B62D-B093A3112ED4}"/>
          </ac:picMkLst>
        </pc:picChg>
        <pc:picChg chg="add del mod">
          <ac:chgData name="Ben Arrants" userId="1bfe5dfc39f63946" providerId="LiveId" clId="{ED68765D-D4DE-4262-A091-7B6B423D326B}" dt="2023-10-11T23:08:57.735" v="9075" actId="478"/>
          <ac:picMkLst>
            <pc:docMk/>
            <pc:sldMk cId="95992585" sldId="260"/>
            <ac:picMk id="7" creationId="{24AB72D0-1D9C-40C4-8280-41CD2FC86835}"/>
          </ac:picMkLst>
        </pc:picChg>
      </pc:sldChg>
      <pc:sldChg chg="addSp delSp modSp mod">
        <pc:chgData name="Ben Arrants" userId="1bfe5dfc39f63946" providerId="LiveId" clId="{ED68765D-D4DE-4262-A091-7B6B423D326B}" dt="2023-10-11T23:13:02.861" v="9207" actId="20577"/>
        <pc:sldMkLst>
          <pc:docMk/>
          <pc:sldMk cId="95992585" sldId="261"/>
        </pc:sldMkLst>
        <pc:spChg chg="del">
          <ac:chgData name="Ben Arrants" userId="1bfe5dfc39f63946" providerId="LiveId" clId="{ED68765D-D4DE-4262-A091-7B6B423D326B}" dt="2023-10-09T23:25:09.792" v="605" actId="21"/>
          <ac:spMkLst>
            <pc:docMk/>
            <pc:sldMk cId="95992585" sldId="261"/>
            <ac:spMk id="2" creationId="{368D9F30-DBFB-B5DF-A19C-099294B25489}"/>
          </ac:spMkLst>
        </pc:spChg>
        <pc:spChg chg="add mod">
          <ac:chgData name="Ben Arrants" userId="1bfe5dfc39f63946" providerId="LiveId" clId="{ED68765D-D4DE-4262-A091-7B6B423D326B}" dt="2023-10-10T22:34:51.292" v="4849" actId="20577"/>
          <ac:spMkLst>
            <pc:docMk/>
            <pc:sldMk cId="95992585" sldId="261"/>
            <ac:spMk id="5" creationId="{D4CF8913-5247-47EE-0183-996B1F9FF5E4}"/>
          </ac:spMkLst>
        </pc:spChg>
        <pc:spChg chg="add mod">
          <ac:chgData name="Ben Arrants" userId="1bfe5dfc39f63946" providerId="LiveId" clId="{ED68765D-D4DE-4262-A091-7B6B423D326B}" dt="2023-10-11T23:13:02.861" v="9207" actId="20577"/>
          <ac:spMkLst>
            <pc:docMk/>
            <pc:sldMk cId="95992585" sldId="261"/>
            <ac:spMk id="7" creationId="{60A91D59-9F7B-1565-66CA-139559FDC28E}"/>
          </ac:spMkLst>
        </pc:spChg>
        <pc:picChg chg="add mod ord">
          <ac:chgData name="Ben Arrants" userId="1bfe5dfc39f63946" providerId="LiveId" clId="{ED68765D-D4DE-4262-A091-7B6B423D326B}" dt="2023-10-11T22:26:33.573" v="8865" actId="1076"/>
          <ac:picMkLst>
            <pc:docMk/>
            <pc:sldMk cId="95992585" sldId="261"/>
            <ac:picMk id="2" creationId="{C4F685B4-20EA-4381-8C1F-905699A3E653}"/>
          </ac:picMkLst>
        </pc:picChg>
        <pc:picChg chg="add del mod">
          <ac:chgData name="Ben Arrants" userId="1bfe5dfc39f63946" providerId="LiveId" clId="{ED68765D-D4DE-4262-A091-7B6B423D326B}" dt="2023-10-11T22:26:25.895" v="8862" actId="478"/>
          <ac:picMkLst>
            <pc:docMk/>
            <pc:sldMk cId="95992585" sldId="261"/>
            <ac:picMk id="4" creationId="{A7E3C763-648D-2BAB-8C23-019144A4B1A3}"/>
          </ac:picMkLst>
        </pc:picChg>
        <pc:picChg chg="del">
          <ac:chgData name="Ben Arrants" userId="1bfe5dfc39f63946" providerId="LiveId" clId="{ED68765D-D4DE-4262-A091-7B6B423D326B}" dt="2023-10-09T23:24:09.922" v="599" actId="478"/>
          <ac:picMkLst>
            <pc:docMk/>
            <pc:sldMk cId="95992585" sldId="261"/>
            <ac:picMk id="6" creationId="{114760AA-D833-4FB7-9046-DA8A2A6B3AA9}"/>
          </ac:picMkLst>
        </pc:picChg>
      </pc:sldChg>
      <pc:sldChg chg="del">
        <pc:chgData name="Ben Arrants" userId="1bfe5dfc39f63946" providerId="LiveId" clId="{ED68765D-D4DE-4262-A091-7B6B423D326B}" dt="2023-10-10T20:50:11.238" v="695" actId="47"/>
        <pc:sldMkLst>
          <pc:docMk/>
          <pc:sldMk cId="469401941" sldId="263"/>
        </pc:sldMkLst>
      </pc:sldChg>
      <pc:sldChg chg="modSp mod">
        <pc:chgData name="Ben Arrants" userId="1bfe5dfc39f63946" providerId="LiveId" clId="{ED68765D-D4DE-4262-A091-7B6B423D326B}" dt="2023-09-20T22:54:40.794" v="43" actId="6549"/>
        <pc:sldMkLst>
          <pc:docMk/>
          <pc:sldMk cId="1314490847" sldId="267"/>
        </pc:sldMkLst>
        <pc:spChg chg="mod">
          <ac:chgData name="Ben Arrants" userId="1bfe5dfc39f63946" providerId="LiveId" clId="{ED68765D-D4DE-4262-A091-7B6B423D326B}" dt="2023-09-20T22:54:40.794" v="43" actId="6549"/>
          <ac:spMkLst>
            <pc:docMk/>
            <pc:sldMk cId="1314490847" sldId="267"/>
            <ac:spMk id="3" creationId="{86A98F1D-8A02-BBFF-D99A-9154B36B8304}"/>
          </ac:spMkLst>
        </pc:spChg>
      </pc:sldChg>
      <pc:sldChg chg="modSp mod">
        <pc:chgData name="Ben Arrants" userId="1bfe5dfc39f63946" providerId="LiveId" clId="{ED68765D-D4DE-4262-A091-7B6B423D326B}" dt="2023-10-11T22:08:05.152" v="8813" actId="20577"/>
        <pc:sldMkLst>
          <pc:docMk/>
          <pc:sldMk cId="1133236411" sldId="268"/>
        </pc:sldMkLst>
        <pc:spChg chg="mod">
          <ac:chgData name="Ben Arrants" userId="1bfe5dfc39f63946" providerId="LiveId" clId="{ED68765D-D4DE-4262-A091-7B6B423D326B}" dt="2023-10-03T23:25:41.949" v="545" actId="122"/>
          <ac:spMkLst>
            <pc:docMk/>
            <pc:sldMk cId="1133236411" sldId="268"/>
            <ac:spMk id="15" creationId="{8421068D-CD5D-1EED-2967-6215A5068102}"/>
          </ac:spMkLst>
        </pc:spChg>
        <pc:spChg chg="mod">
          <ac:chgData name="Ben Arrants" userId="1bfe5dfc39f63946" providerId="LiveId" clId="{ED68765D-D4DE-4262-A091-7B6B423D326B}" dt="2023-10-03T23:25:48.679" v="548" actId="122"/>
          <ac:spMkLst>
            <pc:docMk/>
            <pc:sldMk cId="1133236411" sldId="268"/>
            <ac:spMk id="16" creationId="{8EC44CC5-E151-F3EF-79FE-05C989C6B05F}"/>
          </ac:spMkLst>
        </pc:spChg>
        <pc:spChg chg="mod">
          <ac:chgData name="Ben Arrants" userId="1bfe5dfc39f63946" providerId="LiveId" clId="{ED68765D-D4DE-4262-A091-7B6B423D326B}" dt="2023-09-20T22:58:02.941" v="65" actId="1076"/>
          <ac:spMkLst>
            <pc:docMk/>
            <pc:sldMk cId="1133236411" sldId="268"/>
            <ac:spMk id="17" creationId="{41A62715-E664-FB50-7484-36019AD5FEF3}"/>
          </ac:spMkLst>
        </pc:spChg>
        <pc:spChg chg="mod">
          <ac:chgData name="Ben Arrants" userId="1bfe5dfc39f63946" providerId="LiveId" clId="{ED68765D-D4DE-4262-A091-7B6B423D326B}" dt="2023-10-03T23:26:35.789" v="568" actId="20577"/>
          <ac:spMkLst>
            <pc:docMk/>
            <pc:sldMk cId="1133236411" sldId="268"/>
            <ac:spMk id="18" creationId="{C8351F77-97EB-D527-5B53-CFE3949EDCF2}"/>
          </ac:spMkLst>
        </pc:spChg>
        <pc:spChg chg="mod">
          <ac:chgData name="Ben Arrants" userId="1bfe5dfc39f63946" providerId="LiveId" clId="{ED68765D-D4DE-4262-A091-7B6B423D326B}" dt="2023-10-03T23:26:04.189" v="553" actId="122"/>
          <ac:spMkLst>
            <pc:docMk/>
            <pc:sldMk cId="1133236411" sldId="268"/>
            <ac:spMk id="19" creationId="{0E7D1958-3F32-C4EB-A297-1A0535FE7A61}"/>
          </ac:spMkLst>
        </pc:spChg>
        <pc:spChg chg="mod">
          <ac:chgData name="Ben Arrants" userId="1bfe5dfc39f63946" providerId="LiveId" clId="{ED68765D-D4DE-4262-A091-7B6B423D326B}" dt="2023-10-04T00:27:34.607" v="571" actId="1076"/>
          <ac:spMkLst>
            <pc:docMk/>
            <pc:sldMk cId="1133236411" sldId="268"/>
            <ac:spMk id="22" creationId="{192A9A26-E777-DFA8-3F0B-8092B246DE37}"/>
          </ac:spMkLst>
        </pc:spChg>
        <pc:spChg chg="mod">
          <ac:chgData name="Ben Arrants" userId="1bfe5dfc39f63946" providerId="LiveId" clId="{ED68765D-D4DE-4262-A091-7B6B423D326B}" dt="2023-10-03T23:25:54.140" v="550" actId="1076"/>
          <ac:spMkLst>
            <pc:docMk/>
            <pc:sldMk cId="1133236411" sldId="268"/>
            <ac:spMk id="23" creationId="{E49A8AAD-4843-125A-A044-1C712971891B}"/>
          </ac:spMkLst>
        </pc:spChg>
        <pc:spChg chg="mod">
          <ac:chgData name="Ben Arrants" userId="1bfe5dfc39f63946" providerId="LiveId" clId="{ED68765D-D4DE-4262-A091-7B6B423D326B}" dt="2023-10-11T22:08:05.152" v="8813" actId="20577"/>
          <ac:spMkLst>
            <pc:docMk/>
            <pc:sldMk cId="1133236411" sldId="268"/>
            <ac:spMk id="24" creationId="{CE85AEDB-9672-DA71-011F-25CD83039008}"/>
          </ac:spMkLst>
        </pc:spChg>
        <pc:spChg chg="mod">
          <ac:chgData name="Ben Arrants" userId="1bfe5dfc39f63946" providerId="LiveId" clId="{ED68765D-D4DE-4262-A091-7B6B423D326B}" dt="2023-10-03T23:25:46.619" v="547" actId="122"/>
          <ac:spMkLst>
            <pc:docMk/>
            <pc:sldMk cId="1133236411" sldId="268"/>
            <ac:spMk id="25" creationId="{FB5D61B2-2FA3-E53B-5E64-16C9A8E074C0}"/>
          </ac:spMkLst>
        </pc:spChg>
        <pc:spChg chg="mod">
          <ac:chgData name="Ben Arrants" userId="1bfe5dfc39f63946" providerId="LiveId" clId="{ED68765D-D4DE-4262-A091-7B6B423D326B}" dt="2023-10-03T23:25:44.579" v="546" actId="122"/>
          <ac:spMkLst>
            <pc:docMk/>
            <pc:sldMk cId="1133236411" sldId="268"/>
            <ac:spMk id="26" creationId="{7168AB3D-50DA-BA76-07D9-930E2DDAF10F}"/>
          </ac:spMkLst>
        </pc:spChg>
        <pc:picChg chg="mod">
          <ac:chgData name="Ben Arrants" userId="1bfe5dfc39f63946" providerId="LiveId" clId="{ED68765D-D4DE-4262-A091-7B6B423D326B}" dt="2023-09-20T22:55:15.074" v="44" actId="1076"/>
          <ac:picMkLst>
            <pc:docMk/>
            <pc:sldMk cId="1133236411" sldId="268"/>
            <ac:picMk id="6" creationId="{574DB6B6-9A62-0AC6-6A83-BD7DDA1D89CE}"/>
          </ac:picMkLst>
        </pc:picChg>
        <pc:picChg chg="mod">
          <ac:chgData name="Ben Arrants" userId="1bfe5dfc39f63946" providerId="LiveId" clId="{ED68765D-D4DE-4262-A091-7B6B423D326B}" dt="2023-09-20T22:55:21.591" v="45" actId="1076"/>
          <ac:picMkLst>
            <pc:docMk/>
            <pc:sldMk cId="1133236411" sldId="268"/>
            <ac:picMk id="8" creationId="{2A1793A8-8158-DE72-D8A9-F682D03A9F10}"/>
          </ac:picMkLst>
        </pc:picChg>
        <pc:picChg chg="mod">
          <ac:chgData name="Ben Arrants" userId="1bfe5dfc39f63946" providerId="LiveId" clId="{ED68765D-D4DE-4262-A091-7B6B423D326B}" dt="2023-09-20T23:06:20.031" v="340" actId="1035"/>
          <ac:picMkLst>
            <pc:docMk/>
            <pc:sldMk cId="1133236411" sldId="268"/>
            <ac:picMk id="10" creationId="{FB0926DA-AA1A-B5E8-0FF7-59133FEC18AE}"/>
          </ac:picMkLst>
        </pc:picChg>
        <pc:picChg chg="mod">
          <ac:chgData name="Ben Arrants" userId="1bfe5dfc39f63946" providerId="LiveId" clId="{ED68765D-D4DE-4262-A091-7B6B423D326B}" dt="2023-09-20T23:04:59.718" v="67" actId="1076"/>
          <ac:picMkLst>
            <pc:docMk/>
            <pc:sldMk cId="1133236411" sldId="268"/>
            <ac:picMk id="12" creationId="{41F4122B-7E6B-5BBC-C2D9-A23C02EECF35}"/>
          </ac:picMkLst>
        </pc:picChg>
        <pc:picChg chg="mod">
          <ac:chgData name="Ben Arrants" userId="1bfe5dfc39f63946" providerId="LiveId" clId="{ED68765D-D4DE-4262-A091-7B6B423D326B}" dt="2023-09-20T23:07:11.203" v="365" actId="1036"/>
          <ac:picMkLst>
            <pc:docMk/>
            <pc:sldMk cId="1133236411" sldId="268"/>
            <ac:picMk id="14" creationId="{F95CD12E-305B-9FC2-7BE4-AD25C23E117C}"/>
          </ac:picMkLst>
        </pc:picChg>
      </pc:sldChg>
      <pc:sldChg chg="addSp delSp modSp mod">
        <pc:chgData name="Ben Arrants" userId="1bfe5dfc39f63946" providerId="LiveId" clId="{ED68765D-D4DE-4262-A091-7B6B423D326B}" dt="2023-10-11T23:21:49.759" v="9348" actId="20577"/>
        <pc:sldMkLst>
          <pc:docMk/>
          <pc:sldMk cId="3959554550" sldId="269"/>
        </pc:sldMkLst>
        <pc:spChg chg="mod">
          <ac:chgData name="Ben Arrants" userId="1bfe5dfc39f63946" providerId="LiveId" clId="{ED68765D-D4DE-4262-A091-7B6B423D326B}" dt="2023-10-11T00:05:00.259" v="7944" actId="1076"/>
          <ac:spMkLst>
            <pc:docMk/>
            <pc:sldMk cId="3959554550" sldId="269"/>
            <ac:spMk id="2" creationId="{3437819A-17D3-4BE7-4165-DF6D3F8D6A96}"/>
          </ac:spMkLst>
        </pc:spChg>
        <pc:spChg chg="mod">
          <ac:chgData name="Ben Arrants" userId="1bfe5dfc39f63946" providerId="LiveId" clId="{ED68765D-D4DE-4262-A091-7B6B423D326B}" dt="2023-10-11T23:21:49.759" v="9348" actId="20577"/>
          <ac:spMkLst>
            <pc:docMk/>
            <pc:sldMk cId="3959554550" sldId="269"/>
            <ac:spMk id="3" creationId="{B03EF2C8-E142-302F-7052-A160A044E183}"/>
          </ac:spMkLst>
        </pc:spChg>
        <pc:spChg chg="add del">
          <ac:chgData name="Ben Arrants" userId="1bfe5dfc39f63946" providerId="LiveId" clId="{ED68765D-D4DE-4262-A091-7B6B423D326B}" dt="2023-10-10T23:33:28.928" v="6687" actId="11529"/>
          <ac:spMkLst>
            <pc:docMk/>
            <pc:sldMk cId="3959554550" sldId="269"/>
            <ac:spMk id="4" creationId="{2D548B3F-BE48-9793-C978-361AEE97C04C}"/>
          </ac:spMkLst>
        </pc:spChg>
      </pc:sldChg>
      <pc:sldChg chg="addSp delSp modSp new mod setBg">
        <pc:chgData name="Ben Arrants" userId="1bfe5dfc39f63946" providerId="LiveId" clId="{ED68765D-D4DE-4262-A091-7B6B423D326B}" dt="2023-10-11T23:06:42.707" v="9070" actId="208"/>
        <pc:sldMkLst>
          <pc:docMk/>
          <pc:sldMk cId="1756356680" sldId="270"/>
        </pc:sldMkLst>
        <pc:spChg chg="mod">
          <ac:chgData name="Ben Arrants" userId="1bfe5dfc39f63946" providerId="LiveId" clId="{ED68765D-D4DE-4262-A091-7B6B423D326B}" dt="2023-10-11T23:01:39.437" v="8944" actId="26606"/>
          <ac:spMkLst>
            <pc:docMk/>
            <pc:sldMk cId="1756356680" sldId="270"/>
            <ac:spMk id="2" creationId="{7475293E-B4EB-8D65-4EF7-867A1A2619D3}"/>
          </ac:spMkLst>
        </pc:spChg>
        <pc:spChg chg="mod ord">
          <ac:chgData name="Ben Arrants" userId="1bfe5dfc39f63946" providerId="LiveId" clId="{ED68765D-D4DE-4262-A091-7B6B423D326B}" dt="2023-10-11T23:06:29.991" v="9067" actId="20577"/>
          <ac:spMkLst>
            <pc:docMk/>
            <pc:sldMk cId="1756356680" sldId="270"/>
            <ac:spMk id="3" creationId="{0088EF9C-CA85-4856-B2A3-1ADFCB740573}"/>
          </ac:spMkLst>
        </pc:spChg>
        <pc:spChg chg="add mod">
          <ac:chgData name="Ben Arrants" userId="1bfe5dfc39f63946" providerId="LiveId" clId="{ED68765D-D4DE-4262-A091-7B6B423D326B}" dt="2023-10-11T23:06:42.707" v="9070" actId="208"/>
          <ac:spMkLst>
            <pc:docMk/>
            <pc:sldMk cId="1756356680" sldId="270"/>
            <ac:spMk id="5" creationId="{C1FAC955-FF17-B997-82D9-F6D4D8876C17}"/>
          </ac:spMkLst>
        </pc:spChg>
        <pc:picChg chg="add mod">
          <ac:chgData name="Ben Arrants" userId="1bfe5dfc39f63946" providerId="LiveId" clId="{ED68765D-D4DE-4262-A091-7B6B423D326B}" dt="2023-10-11T23:02:47.106" v="8954" actId="1076"/>
          <ac:picMkLst>
            <pc:docMk/>
            <pc:sldMk cId="1756356680" sldId="270"/>
            <ac:picMk id="4" creationId="{70900435-1BEF-1A5E-A03A-A44E35149939}"/>
          </ac:picMkLst>
        </pc:picChg>
        <pc:picChg chg="add">
          <ac:chgData name="Ben Arrants" userId="1bfe5dfc39f63946" providerId="LiveId" clId="{ED68765D-D4DE-4262-A091-7B6B423D326B}" dt="2023-10-11T23:01:39.437" v="8944" actId="26606"/>
          <ac:picMkLst>
            <pc:docMk/>
            <pc:sldMk cId="1756356680" sldId="270"/>
            <ac:picMk id="6" creationId="{7AEE9CAC-347C-43C2-AE87-6BC5566E6068}"/>
          </ac:picMkLst>
        </pc:picChg>
        <pc:picChg chg="add del">
          <ac:chgData name="Ben Arrants" userId="1bfe5dfc39f63946" providerId="LiveId" clId="{ED68765D-D4DE-4262-A091-7B6B423D326B}" dt="2023-10-11T23:01:35.050" v="8943" actId="26606"/>
          <ac:picMkLst>
            <pc:docMk/>
            <pc:sldMk cId="1756356680" sldId="270"/>
            <ac:picMk id="9" creationId="{E67A036B-F109-477D-A092-D947533E27EA}"/>
          </ac:picMkLst>
        </pc:picChg>
      </pc:sldChg>
      <pc:sldChg chg="addSp modSp add mod setBg">
        <pc:chgData name="Ben Arrants" userId="1bfe5dfc39f63946" providerId="LiveId" clId="{ED68765D-D4DE-4262-A091-7B6B423D326B}" dt="2023-10-11T23:09:23.036" v="9078" actId="1076"/>
        <pc:sldMkLst>
          <pc:docMk/>
          <pc:sldMk cId="3182039925" sldId="271"/>
        </pc:sldMkLst>
        <pc:spChg chg="mod">
          <ac:chgData name="Ben Arrants" userId="1bfe5dfc39f63946" providerId="LiveId" clId="{ED68765D-D4DE-4262-A091-7B6B423D326B}" dt="2023-10-11T21:13:37.132" v="8278" actId="26606"/>
          <ac:spMkLst>
            <pc:docMk/>
            <pc:sldMk cId="3182039925" sldId="271"/>
            <ac:spMk id="2" creationId="{7475293E-B4EB-8D65-4EF7-867A1A2619D3}"/>
          </ac:spMkLst>
        </pc:spChg>
        <pc:spChg chg="mod">
          <ac:chgData name="Ben Arrants" userId="1bfe5dfc39f63946" providerId="LiveId" clId="{ED68765D-D4DE-4262-A091-7B6B423D326B}" dt="2023-10-11T21:23:08.061" v="8488" actId="20577"/>
          <ac:spMkLst>
            <pc:docMk/>
            <pc:sldMk cId="3182039925" sldId="271"/>
            <ac:spMk id="3" creationId="{0088EF9C-CA85-4856-B2A3-1ADFCB740573}"/>
          </ac:spMkLst>
        </pc:spChg>
        <pc:picChg chg="add mod">
          <ac:chgData name="Ben Arrants" userId="1bfe5dfc39f63946" providerId="LiveId" clId="{ED68765D-D4DE-4262-A091-7B6B423D326B}" dt="2023-10-11T23:09:23.036" v="9078" actId="1076"/>
          <ac:picMkLst>
            <pc:docMk/>
            <pc:sldMk cId="3182039925" sldId="271"/>
            <ac:picMk id="5" creationId="{7521117B-B082-24C3-C3CF-B463E950046E}"/>
          </ac:picMkLst>
        </pc:picChg>
        <pc:picChg chg="add">
          <ac:chgData name="Ben Arrants" userId="1bfe5dfc39f63946" providerId="LiveId" clId="{ED68765D-D4DE-4262-A091-7B6B423D326B}" dt="2023-10-11T21:13:37.132" v="8278" actId="26606"/>
          <ac:picMkLst>
            <pc:docMk/>
            <pc:sldMk cId="3182039925" sldId="271"/>
            <ac:picMk id="10" creationId="{7AEE9CAC-347C-43C2-AE87-6BC5566E6068}"/>
          </ac:picMkLst>
        </pc:picChg>
      </pc:sldChg>
      <pc:sldChg chg="modSp add mod">
        <pc:chgData name="Ben Arrants" userId="1bfe5dfc39f63946" providerId="LiveId" clId="{ED68765D-D4DE-4262-A091-7B6B423D326B}" dt="2023-10-11T23:12:15.808" v="9188" actId="6549"/>
        <pc:sldMkLst>
          <pc:docMk/>
          <pc:sldMk cId="4013348944" sldId="272"/>
        </pc:sldMkLst>
        <pc:spChg chg="mod">
          <ac:chgData name="Ben Arrants" userId="1bfe5dfc39f63946" providerId="LiveId" clId="{ED68765D-D4DE-4262-A091-7B6B423D326B}" dt="2023-10-10T21:29:02.419" v="1157" actId="6549"/>
          <ac:spMkLst>
            <pc:docMk/>
            <pc:sldMk cId="4013348944" sldId="272"/>
            <ac:spMk id="2" creationId="{7475293E-B4EB-8D65-4EF7-867A1A2619D3}"/>
          </ac:spMkLst>
        </pc:spChg>
        <pc:spChg chg="mod">
          <ac:chgData name="Ben Arrants" userId="1bfe5dfc39f63946" providerId="LiveId" clId="{ED68765D-D4DE-4262-A091-7B6B423D326B}" dt="2023-10-11T23:12:15.808" v="9188" actId="6549"/>
          <ac:spMkLst>
            <pc:docMk/>
            <pc:sldMk cId="4013348944" sldId="272"/>
            <ac:spMk id="3" creationId="{0088EF9C-CA85-4856-B2A3-1ADFCB740573}"/>
          </ac:spMkLst>
        </pc:spChg>
      </pc:sldChg>
      <pc:sldChg chg="modSp add mod">
        <pc:chgData name="Ben Arrants" userId="1bfe5dfc39f63946" providerId="LiveId" clId="{ED68765D-D4DE-4262-A091-7B6B423D326B}" dt="2023-10-11T23:16:31.152" v="9269" actId="6549"/>
        <pc:sldMkLst>
          <pc:docMk/>
          <pc:sldMk cId="2302216227" sldId="273"/>
        </pc:sldMkLst>
        <pc:spChg chg="mod">
          <ac:chgData name="Ben Arrants" userId="1bfe5dfc39f63946" providerId="LiveId" clId="{ED68765D-D4DE-4262-A091-7B6B423D326B}" dt="2023-10-10T21:29:10.293" v="1168" actId="20577"/>
          <ac:spMkLst>
            <pc:docMk/>
            <pc:sldMk cId="2302216227" sldId="273"/>
            <ac:spMk id="2" creationId="{7475293E-B4EB-8D65-4EF7-867A1A2619D3}"/>
          </ac:spMkLst>
        </pc:spChg>
        <pc:spChg chg="mod">
          <ac:chgData name="Ben Arrants" userId="1bfe5dfc39f63946" providerId="LiveId" clId="{ED68765D-D4DE-4262-A091-7B6B423D326B}" dt="2023-10-11T23:16:31.152" v="9269" actId="6549"/>
          <ac:spMkLst>
            <pc:docMk/>
            <pc:sldMk cId="2302216227" sldId="273"/>
            <ac:spMk id="3" creationId="{0088EF9C-CA85-4856-B2A3-1ADFCB740573}"/>
          </ac:spMkLst>
        </pc:spChg>
      </pc:sldChg>
      <pc:sldChg chg="addSp delSp modSp new mod chgLayout">
        <pc:chgData name="Ben Arrants" userId="1bfe5dfc39f63946" providerId="LiveId" clId="{ED68765D-D4DE-4262-A091-7B6B423D326B}" dt="2023-10-11T23:14:28.450" v="9229" actId="1076"/>
        <pc:sldMkLst>
          <pc:docMk/>
          <pc:sldMk cId="3686332322" sldId="274"/>
        </pc:sldMkLst>
        <pc:spChg chg="del mod">
          <ac:chgData name="Ben Arrants" userId="1bfe5dfc39f63946" providerId="LiveId" clId="{ED68765D-D4DE-4262-A091-7B6B423D326B}" dt="2023-10-10T20:59:33.773" v="1114" actId="478"/>
          <ac:spMkLst>
            <pc:docMk/>
            <pc:sldMk cId="3686332322" sldId="274"/>
            <ac:spMk id="2" creationId="{954025C7-8D87-01F3-2595-4C9AF14608EA}"/>
          </ac:spMkLst>
        </pc:spChg>
        <pc:spChg chg="add del mod ord">
          <ac:chgData name="Ben Arrants" userId="1bfe5dfc39f63946" providerId="LiveId" clId="{ED68765D-D4DE-4262-A091-7B6B423D326B}" dt="2023-10-10T20:59:35.083" v="1115" actId="478"/>
          <ac:spMkLst>
            <pc:docMk/>
            <pc:sldMk cId="3686332322" sldId="274"/>
            <ac:spMk id="3" creationId="{7CB26054-7C1A-2C20-9B2F-056D2455A9E9}"/>
          </ac:spMkLst>
        </pc:spChg>
        <pc:spChg chg="add del mod">
          <ac:chgData name="Ben Arrants" userId="1bfe5dfc39f63946" providerId="LiveId" clId="{ED68765D-D4DE-4262-A091-7B6B423D326B}" dt="2023-10-10T20:59:31.163" v="1113" actId="478"/>
          <ac:spMkLst>
            <pc:docMk/>
            <pc:sldMk cId="3686332322" sldId="274"/>
            <ac:spMk id="5" creationId="{939D7A72-DE30-E4BE-EB6A-74E54BABCB51}"/>
          </ac:spMkLst>
        </pc:spChg>
        <pc:spChg chg="add del mod ord">
          <ac:chgData name="Ben Arrants" userId="1bfe5dfc39f63946" providerId="LiveId" clId="{ED68765D-D4DE-4262-A091-7B6B423D326B}" dt="2023-10-10T22:36:14.982" v="4851" actId="478"/>
          <ac:spMkLst>
            <pc:docMk/>
            <pc:sldMk cId="3686332322" sldId="274"/>
            <ac:spMk id="7" creationId="{95145DB0-ECD9-D4D7-4639-94C20210B9BA}"/>
          </ac:spMkLst>
        </pc:spChg>
        <pc:spChg chg="add mod ord">
          <ac:chgData name="Ben Arrants" userId="1bfe5dfc39f63946" providerId="LiveId" clId="{ED68765D-D4DE-4262-A091-7B6B423D326B}" dt="2023-10-11T23:14:28.450" v="9229" actId="1076"/>
          <ac:spMkLst>
            <pc:docMk/>
            <pc:sldMk cId="3686332322" sldId="274"/>
            <ac:spMk id="8" creationId="{C188B65E-64FA-1CDE-D57D-8F9E8213FD88}"/>
          </ac:spMkLst>
        </pc:spChg>
        <pc:picChg chg="add del mod">
          <ac:chgData name="Ben Arrants" userId="1bfe5dfc39f63946" providerId="LiveId" clId="{ED68765D-D4DE-4262-A091-7B6B423D326B}" dt="2023-10-09T23:25:03.946" v="604"/>
          <ac:picMkLst>
            <pc:docMk/>
            <pc:sldMk cId="3686332322" sldId="274"/>
            <ac:picMk id="4" creationId="{C76364FD-CE32-5383-812A-72659B9EDF86}"/>
          </ac:picMkLst>
        </pc:picChg>
        <pc:picChg chg="add mod">
          <ac:chgData name="Ben Arrants" userId="1bfe5dfc39f63946" providerId="LiveId" clId="{ED68765D-D4DE-4262-A091-7B6B423D326B}" dt="2023-10-09T23:27:46.024" v="632" actId="1076"/>
          <ac:picMkLst>
            <pc:docMk/>
            <pc:sldMk cId="3686332322" sldId="274"/>
            <ac:picMk id="6" creationId="{8B8AD8E0-69B5-DCC7-C0A5-B1F577E46EE5}"/>
          </ac:picMkLst>
        </pc:picChg>
      </pc:sldChg>
      <pc:sldChg chg="addSp delSp modSp new mod">
        <pc:chgData name="Ben Arrants" userId="1bfe5dfc39f63946" providerId="LiveId" clId="{ED68765D-D4DE-4262-A091-7B6B423D326B}" dt="2023-10-11T23:00:44.638" v="8938" actId="21"/>
        <pc:sldMkLst>
          <pc:docMk/>
          <pc:sldMk cId="83706722" sldId="275"/>
        </pc:sldMkLst>
        <pc:spChg chg="mod ord">
          <ac:chgData name="Ben Arrants" userId="1bfe5dfc39f63946" providerId="LiveId" clId="{ED68765D-D4DE-4262-A091-7B6B423D326B}" dt="2023-10-11T23:00:39.051" v="8937" actId="20577"/>
          <ac:spMkLst>
            <pc:docMk/>
            <pc:sldMk cId="83706722" sldId="275"/>
            <ac:spMk id="2" creationId="{AEC88BE0-7998-0CA8-913E-546420949E44}"/>
          </ac:spMkLst>
        </pc:spChg>
        <pc:spChg chg="del">
          <ac:chgData name="Ben Arrants" userId="1bfe5dfc39f63946" providerId="LiveId" clId="{ED68765D-D4DE-4262-A091-7B6B423D326B}" dt="2023-10-09T23:31:56.910" v="636" actId="478"/>
          <ac:spMkLst>
            <pc:docMk/>
            <pc:sldMk cId="83706722" sldId="275"/>
            <ac:spMk id="3" creationId="{E678B2FD-9783-39A9-9AD4-5056135373CF}"/>
          </ac:spMkLst>
        </pc:spChg>
        <pc:spChg chg="add del mod">
          <ac:chgData name="Ben Arrants" userId="1bfe5dfc39f63946" providerId="LiveId" clId="{ED68765D-D4DE-4262-A091-7B6B423D326B}" dt="2023-10-10T22:02:56.715" v="2880" actId="478"/>
          <ac:spMkLst>
            <pc:docMk/>
            <pc:sldMk cId="83706722" sldId="275"/>
            <ac:spMk id="8" creationId="{6DFA0145-1708-ABF2-BA65-822ADF97D6DD}"/>
          </ac:spMkLst>
        </pc:spChg>
        <pc:spChg chg="add del mod">
          <ac:chgData name="Ben Arrants" userId="1bfe5dfc39f63946" providerId="LiveId" clId="{ED68765D-D4DE-4262-A091-7B6B423D326B}" dt="2023-10-10T22:02:51.541" v="2877" actId="478"/>
          <ac:spMkLst>
            <pc:docMk/>
            <pc:sldMk cId="83706722" sldId="275"/>
            <ac:spMk id="9" creationId="{F5D2AD1D-B04E-B03A-28EB-40BE252C4698}"/>
          </ac:spMkLst>
        </pc:spChg>
        <pc:spChg chg="add del mod">
          <ac:chgData name="Ben Arrants" userId="1bfe5dfc39f63946" providerId="LiveId" clId="{ED68765D-D4DE-4262-A091-7B6B423D326B}" dt="2023-10-10T22:18:58.413" v="3366" actId="478"/>
          <ac:spMkLst>
            <pc:docMk/>
            <pc:sldMk cId="83706722" sldId="275"/>
            <ac:spMk id="10" creationId="{C1AB98E6-BE93-5C7B-9CCF-F36B3203F22E}"/>
          </ac:spMkLst>
        </pc:spChg>
        <pc:picChg chg="add del mod">
          <ac:chgData name="Ben Arrants" userId="1bfe5dfc39f63946" providerId="LiveId" clId="{ED68765D-D4DE-4262-A091-7B6B423D326B}" dt="2023-10-09T23:33:34.873" v="645" actId="478"/>
          <ac:picMkLst>
            <pc:docMk/>
            <pc:sldMk cId="83706722" sldId="275"/>
            <ac:picMk id="5" creationId="{8AD38A73-9ECF-EA46-883F-6C98FFF3272F}"/>
          </ac:picMkLst>
        </pc:picChg>
        <pc:picChg chg="add del mod">
          <ac:chgData name="Ben Arrants" userId="1bfe5dfc39f63946" providerId="LiveId" clId="{ED68765D-D4DE-4262-A091-7B6B423D326B}" dt="2023-10-11T22:58:42.815" v="8931" actId="1076"/>
          <ac:picMkLst>
            <pc:docMk/>
            <pc:sldMk cId="83706722" sldId="275"/>
            <ac:picMk id="6" creationId="{8102E943-0EB1-5CFA-EA9B-60367192DAD8}"/>
          </ac:picMkLst>
        </pc:picChg>
        <pc:picChg chg="add del mod">
          <ac:chgData name="Ben Arrants" userId="1bfe5dfc39f63946" providerId="LiveId" clId="{ED68765D-D4DE-4262-A091-7B6B423D326B}" dt="2023-10-11T23:00:44.638" v="8938" actId="21"/>
          <ac:picMkLst>
            <pc:docMk/>
            <pc:sldMk cId="83706722" sldId="275"/>
            <ac:picMk id="7" creationId="{146E3BC7-1DB0-4F00-8763-615164A46344}"/>
          </ac:picMkLst>
        </pc:picChg>
      </pc:sldChg>
      <pc:sldChg chg="addSp modSp new mod">
        <pc:chgData name="Ben Arrants" userId="1bfe5dfc39f63946" providerId="LiveId" clId="{ED68765D-D4DE-4262-A091-7B6B423D326B}" dt="2023-10-11T23:13:59.346" v="9226" actId="20577"/>
        <pc:sldMkLst>
          <pc:docMk/>
          <pc:sldMk cId="1881184271" sldId="276"/>
        </pc:sldMkLst>
        <pc:spChg chg="add mod">
          <ac:chgData name="Ben Arrants" userId="1bfe5dfc39f63946" providerId="LiveId" clId="{ED68765D-D4DE-4262-A091-7B6B423D326B}" dt="2023-10-11T23:13:59.346" v="9226" actId="20577"/>
          <ac:spMkLst>
            <pc:docMk/>
            <pc:sldMk cId="1881184271" sldId="276"/>
            <ac:spMk id="5" creationId="{73565B50-C5DB-C9B5-B0F1-D2CB008A1237}"/>
          </ac:spMkLst>
        </pc:spChg>
        <pc:picChg chg="add mod">
          <ac:chgData name="Ben Arrants" userId="1bfe5dfc39f63946" providerId="LiveId" clId="{ED68765D-D4DE-4262-A091-7B6B423D326B}" dt="2023-10-10T20:51:07.377" v="697"/>
          <ac:picMkLst>
            <pc:docMk/>
            <pc:sldMk cId="1881184271" sldId="276"/>
            <ac:picMk id="4" creationId="{6FCB1DFB-8CBB-20C2-D222-84C92471B3A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7FD19-E23A-4D39-A5E4-5525208D2591}"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CF84-184D-4B40-9553-5D59B08993BC}" type="slidenum">
              <a:rPr lang="en-US" smtClean="0"/>
              <a:t>‹#›</a:t>
            </a:fld>
            <a:endParaRPr lang="en-US"/>
          </a:p>
        </p:txBody>
      </p:sp>
    </p:spTree>
    <p:extLst>
      <p:ext uri="{BB962C8B-B14F-4D97-AF65-F5344CB8AC3E}">
        <p14:creationId xmlns:p14="http://schemas.microsoft.com/office/powerpoint/2010/main" val="41914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CF84-184D-4B40-9553-5D59B08993BC}" type="slidenum">
              <a:rPr lang="en-US" smtClean="0"/>
              <a:t>4</a:t>
            </a:fld>
            <a:endParaRPr lang="en-US"/>
          </a:p>
        </p:txBody>
      </p:sp>
    </p:spTree>
    <p:extLst>
      <p:ext uri="{BB962C8B-B14F-4D97-AF65-F5344CB8AC3E}">
        <p14:creationId xmlns:p14="http://schemas.microsoft.com/office/powerpoint/2010/main" val="2353282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CF84-184D-4B40-9553-5D59B08993BC}" type="slidenum">
              <a:rPr lang="en-US" smtClean="0"/>
              <a:t>9</a:t>
            </a:fld>
            <a:endParaRPr lang="en-US"/>
          </a:p>
        </p:txBody>
      </p:sp>
    </p:spTree>
    <p:extLst>
      <p:ext uri="{BB962C8B-B14F-4D97-AF65-F5344CB8AC3E}">
        <p14:creationId xmlns:p14="http://schemas.microsoft.com/office/powerpoint/2010/main" val="324064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9193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240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19252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149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52036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52345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86118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41575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7403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7694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8329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4509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0325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5761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4428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795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1266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D1C14C-A143-42F5-B247-D0E800131009}" type="datetimeFigureOut">
              <a:rPr lang="en-US" smtClean="0"/>
              <a:t>10/11/2023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71791369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ublic.tableau.com/views/VisualsforRockbuster3_10/Sheet1?:language=en-US&amp;publish=yes&amp;:display_count=n&amp;:origin=viz_share_lin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AA99-757F-CF7E-D2FA-5808EDB353AB}"/>
              </a:ext>
            </a:extLst>
          </p:cNvPr>
          <p:cNvSpPr>
            <a:spLocks noGrp="1"/>
          </p:cNvSpPr>
          <p:nvPr>
            <p:ph type="ctrTitle"/>
          </p:nvPr>
        </p:nvSpPr>
        <p:spPr>
          <a:xfrm>
            <a:off x="513080" y="1769540"/>
            <a:ext cx="11277600" cy="1828801"/>
          </a:xfrm>
        </p:spPr>
        <p:txBody>
          <a:bodyPr/>
          <a:lstStyle/>
          <a:p>
            <a:r>
              <a:rPr lang="en-US" dirty="0"/>
              <a:t>Rockbuster Stealth - Analysis Results</a:t>
            </a:r>
          </a:p>
        </p:txBody>
      </p:sp>
      <p:sp>
        <p:nvSpPr>
          <p:cNvPr id="3" name="Subtitle 2">
            <a:extLst>
              <a:ext uri="{FF2B5EF4-FFF2-40B4-BE49-F238E27FC236}">
                <a16:creationId xmlns:a16="http://schemas.microsoft.com/office/drawing/2014/main" id="{16FA60A6-7709-B4DA-749D-60225416C9F6}"/>
              </a:ext>
            </a:extLst>
          </p:cNvPr>
          <p:cNvSpPr>
            <a:spLocks noGrp="1"/>
          </p:cNvSpPr>
          <p:nvPr>
            <p:ph type="subTitle" idx="1"/>
          </p:nvPr>
        </p:nvSpPr>
        <p:spPr>
          <a:xfrm>
            <a:off x="1370693" y="3887899"/>
            <a:ext cx="9440034" cy="1049867"/>
          </a:xfrm>
        </p:spPr>
        <p:txBody>
          <a:bodyPr/>
          <a:lstStyle/>
          <a:p>
            <a:r>
              <a:rPr lang="en-US" dirty="0"/>
              <a:t>Benjamin Arrants</a:t>
            </a:r>
          </a:p>
        </p:txBody>
      </p:sp>
    </p:spTree>
    <p:extLst>
      <p:ext uri="{BB962C8B-B14F-4D97-AF65-F5344CB8AC3E}">
        <p14:creationId xmlns:p14="http://schemas.microsoft.com/office/powerpoint/2010/main" val="246960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293E-B4EB-8D65-4EF7-867A1A2619D3}"/>
              </a:ext>
            </a:extLst>
          </p:cNvPr>
          <p:cNvSpPr>
            <a:spLocks noGrp="1"/>
          </p:cNvSpPr>
          <p:nvPr>
            <p:ph type="title"/>
          </p:nvPr>
        </p:nvSpPr>
        <p:spPr/>
        <p:txBody>
          <a:bodyPr/>
          <a:lstStyle/>
          <a:p>
            <a:r>
              <a:rPr lang="en-US" dirty="0"/>
              <a:t>The Meaning?</a:t>
            </a:r>
          </a:p>
        </p:txBody>
      </p:sp>
      <p:sp>
        <p:nvSpPr>
          <p:cNvPr id="3" name="Content Placeholder 2">
            <a:extLst>
              <a:ext uri="{FF2B5EF4-FFF2-40B4-BE49-F238E27FC236}">
                <a16:creationId xmlns:a16="http://schemas.microsoft.com/office/drawing/2014/main" id="{0088EF9C-CA85-4856-B2A3-1ADFCB740573}"/>
              </a:ext>
            </a:extLst>
          </p:cNvPr>
          <p:cNvSpPr>
            <a:spLocks noGrp="1"/>
          </p:cNvSpPr>
          <p:nvPr>
            <p:ph idx="1"/>
          </p:nvPr>
        </p:nvSpPr>
        <p:spPr/>
        <p:txBody>
          <a:bodyPr/>
          <a:lstStyle/>
          <a:p>
            <a:r>
              <a:rPr lang="en-US" dirty="0"/>
              <a:t>Rockbuster’s key market is Asia. Nearly 47% of total revenue is from the Asia region.</a:t>
            </a:r>
          </a:p>
          <a:p>
            <a:pPr lvl="1"/>
            <a:r>
              <a:rPr lang="en-US" dirty="0"/>
              <a:t>Increasing growth in this market can be easier than in other regions because Rockbuster’s customer base is mainly in this region. Nearly 47% of all customers are in Asia.</a:t>
            </a:r>
          </a:p>
          <a:p>
            <a:r>
              <a:rPr lang="en-US" dirty="0"/>
              <a:t>Latin America is an important market because of the emerging country of Brazil, with relatively high customer count and high Purchasing Power.</a:t>
            </a:r>
          </a:p>
          <a:p>
            <a:r>
              <a:rPr lang="en-US" dirty="0"/>
              <a:t>If Rockbuster wants to penetrate more into the market of Oceania, the customer count needs to increase.</a:t>
            </a:r>
          </a:p>
        </p:txBody>
      </p:sp>
    </p:spTree>
    <p:extLst>
      <p:ext uri="{BB962C8B-B14F-4D97-AF65-F5344CB8AC3E}">
        <p14:creationId xmlns:p14="http://schemas.microsoft.com/office/powerpoint/2010/main" val="401334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6">
            <a:extLst>
              <a:ext uri="{FF2B5EF4-FFF2-40B4-BE49-F238E27FC236}">
                <a16:creationId xmlns:a16="http://schemas.microsoft.com/office/drawing/2014/main" id="{C4F685B4-20EA-4381-8C1F-905699A3E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7433"/>
            <a:ext cx="12192000" cy="5100567"/>
          </a:xfrm>
          <a:prstGeom prst="rect">
            <a:avLst/>
          </a:prstGeom>
        </p:spPr>
      </p:pic>
      <p:sp>
        <p:nvSpPr>
          <p:cNvPr id="3" name="Title 1">
            <a:extLst>
              <a:ext uri="{FF2B5EF4-FFF2-40B4-BE49-F238E27FC236}">
                <a16:creationId xmlns:a16="http://schemas.microsoft.com/office/drawing/2014/main" id="{C0322704-DA00-8382-5A69-3EB768403F92}"/>
              </a:ext>
            </a:extLst>
          </p:cNvPr>
          <p:cNvSpPr txBox="1">
            <a:spLocks/>
          </p:cNvSpPr>
          <p:nvPr/>
        </p:nvSpPr>
        <p:spPr>
          <a:xfrm>
            <a:off x="1231901" y="-127853"/>
            <a:ext cx="9590550" cy="182881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Which movies contributed the most/least to revenue gain?</a:t>
            </a:r>
          </a:p>
        </p:txBody>
      </p:sp>
      <p:sp>
        <p:nvSpPr>
          <p:cNvPr id="5" name="TextBox 4">
            <a:extLst>
              <a:ext uri="{FF2B5EF4-FFF2-40B4-BE49-F238E27FC236}">
                <a16:creationId xmlns:a16="http://schemas.microsoft.com/office/drawing/2014/main" id="{D4CF8913-5247-47EE-0183-996B1F9FF5E4}"/>
              </a:ext>
            </a:extLst>
          </p:cNvPr>
          <p:cNvSpPr txBox="1"/>
          <p:nvPr/>
        </p:nvSpPr>
        <p:spPr>
          <a:xfrm>
            <a:off x="8458200" y="3793589"/>
            <a:ext cx="2433320" cy="923330"/>
          </a:xfrm>
          <a:prstGeom prst="rect">
            <a:avLst/>
          </a:prstGeom>
          <a:noFill/>
        </p:spPr>
        <p:txBody>
          <a:bodyPr wrap="square" rtlCol="0">
            <a:spAutoFit/>
          </a:bodyPr>
          <a:lstStyle/>
          <a:p>
            <a:r>
              <a:rPr lang="en-US" dirty="0">
                <a:solidFill>
                  <a:schemeClr val="bg1"/>
                </a:solidFill>
              </a:rPr>
              <a:t>Telegraph Voyage was the most profitable movie. A Music film </a:t>
            </a:r>
          </a:p>
        </p:txBody>
      </p:sp>
      <p:sp>
        <p:nvSpPr>
          <p:cNvPr id="7" name="TextBox 6">
            <a:extLst>
              <a:ext uri="{FF2B5EF4-FFF2-40B4-BE49-F238E27FC236}">
                <a16:creationId xmlns:a16="http://schemas.microsoft.com/office/drawing/2014/main" id="{60A91D59-9F7B-1565-66CA-139559FDC28E}"/>
              </a:ext>
            </a:extLst>
          </p:cNvPr>
          <p:cNvSpPr txBox="1"/>
          <p:nvPr/>
        </p:nvSpPr>
        <p:spPr>
          <a:xfrm>
            <a:off x="9225280" y="4932680"/>
            <a:ext cx="2545080" cy="646331"/>
          </a:xfrm>
          <a:prstGeom prst="rect">
            <a:avLst/>
          </a:prstGeom>
          <a:noFill/>
        </p:spPr>
        <p:txBody>
          <a:bodyPr wrap="square" rtlCol="0">
            <a:spAutoFit/>
          </a:bodyPr>
          <a:lstStyle/>
          <a:p>
            <a:r>
              <a:rPr lang="en-US" dirty="0">
                <a:solidFill>
                  <a:schemeClr val="bg1"/>
                </a:solidFill>
              </a:rPr>
              <a:t>20% of the top 25 movies are Comedy</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F44E-87E6-D0C6-3442-FA16A4F261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8B9C15-0EC6-BCD2-1A27-2A1114DB971F}"/>
              </a:ext>
            </a:extLst>
          </p:cNvPr>
          <p:cNvSpPr>
            <a:spLocks noGrp="1"/>
          </p:cNvSpPr>
          <p:nvPr>
            <p:ph idx="1"/>
          </p:nvPr>
        </p:nvSpPr>
        <p:spPr/>
        <p:txBody>
          <a:bodyPr/>
          <a:lstStyle/>
          <a:p>
            <a:endParaRPr lang="en-US"/>
          </a:p>
        </p:txBody>
      </p:sp>
      <p:pic>
        <p:nvPicPr>
          <p:cNvPr id="4" name="slide3" descr="Sheet 8">
            <a:extLst>
              <a:ext uri="{FF2B5EF4-FFF2-40B4-BE49-F238E27FC236}">
                <a16:creationId xmlns:a16="http://schemas.microsoft.com/office/drawing/2014/main" id="{6FCB1DFB-8CBB-20C2-D222-84C92471B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14"/>
            <a:ext cx="12192000" cy="6748371"/>
          </a:xfrm>
          <a:prstGeom prst="rect">
            <a:avLst/>
          </a:prstGeom>
        </p:spPr>
      </p:pic>
      <p:sp>
        <p:nvSpPr>
          <p:cNvPr id="5" name="TextBox 4">
            <a:extLst>
              <a:ext uri="{FF2B5EF4-FFF2-40B4-BE49-F238E27FC236}">
                <a16:creationId xmlns:a16="http://schemas.microsoft.com/office/drawing/2014/main" id="{73565B50-C5DB-C9B5-B0F1-D2CB008A1237}"/>
              </a:ext>
            </a:extLst>
          </p:cNvPr>
          <p:cNvSpPr txBox="1"/>
          <p:nvPr/>
        </p:nvSpPr>
        <p:spPr>
          <a:xfrm>
            <a:off x="9969616" y="3663077"/>
            <a:ext cx="2141103" cy="2031325"/>
          </a:xfrm>
          <a:prstGeom prst="rect">
            <a:avLst/>
          </a:prstGeom>
          <a:noFill/>
        </p:spPr>
        <p:txBody>
          <a:bodyPr wrap="square" rtlCol="0">
            <a:spAutoFit/>
          </a:bodyPr>
          <a:lstStyle/>
          <a:p>
            <a:r>
              <a:rPr lang="en-US" dirty="0">
                <a:solidFill>
                  <a:schemeClr val="bg1"/>
                </a:solidFill>
              </a:rPr>
              <a:t>Animation is the leading film category in China, but middle of the pack in India. Sports is a top category in both.</a:t>
            </a:r>
          </a:p>
        </p:txBody>
      </p:sp>
    </p:spTree>
    <p:extLst>
      <p:ext uri="{BB962C8B-B14F-4D97-AF65-F5344CB8AC3E}">
        <p14:creationId xmlns:p14="http://schemas.microsoft.com/office/powerpoint/2010/main" val="188118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10">
            <a:extLst>
              <a:ext uri="{FF2B5EF4-FFF2-40B4-BE49-F238E27FC236}">
                <a16:creationId xmlns:a16="http://schemas.microsoft.com/office/drawing/2014/main" id="{8B8AD8E0-69B5-DCC7-C0A5-B1F577E46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 y="299720"/>
            <a:ext cx="12192000" cy="4114462"/>
          </a:xfrm>
          <a:prstGeom prst="rect">
            <a:avLst/>
          </a:prstGeom>
        </p:spPr>
      </p:pic>
      <p:sp>
        <p:nvSpPr>
          <p:cNvPr id="8" name="Content Placeholder 7">
            <a:extLst>
              <a:ext uri="{FF2B5EF4-FFF2-40B4-BE49-F238E27FC236}">
                <a16:creationId xmlns:a16="http://schemas.microsoft.com/office/drawing/2014/main" id="{C188B65E-64FA-1CDE-D57D-8F9E8213FD88}"/>
              </a:ext>
            </a:extLst>
          </p:cNvPr>
          <p:cNvSpPr>
            <a:spLocks noGrp="1"/>
          </p:cNvSpPr>
          <p:nvPr>
            <p:ph idx="1"/>
          </p:nvPr>
        </p:nvSpPr>
        <p:spPr>
          <a:xfrm>
            <a:off x="309636" y="4746752"/>
            <a:ext cx="11562080" cy="1747520"/>
          </a:xfrm>
        </p:spPr>
        <p:txBody>
          <a:bodyPr/>
          <a:lstStyle/>
          <a:p>
            <a:r>
              <a:rPr lang="en-US" dirty="0"/>
              <a:t>Sports is the top film category according to revenue and number of films in inventory</a:t>
            </a:r>
          </a:p>
          <a:p>
            <a:r>
              <a:rPr lang="en-US" dirty="0"/>
              <a:t>Sci-Fi, is the second most profitable genre, yet has much fewer movies.</a:t>
            </a:r>
          </a:p>
          <a:p>
            <a:r>
              <a:rPr lang="en-US" dirty="0"/>
              <a:t>Comedy, a category with 5 movies in the top 25 most profitable, has the 6</a:t>
            </a:r>
            <a:r>
              <a:rPr lang="en-US" baseline="30000" dirty="0"/>
              <a:t>th</a:t>
            </a:r>
            <a:r>
              <a:rPr lang="en-US" dirty="0"/>
              <a:t> smallest inventory.</a:t>
            </a:r>
          </a:p>
        </p:txBody>
      </p:sp>
    </p:spTree>
    <p:extLst>
      <p:ext uri="{BB962C8B-B14F-4D97-AF65-F5344CB8AC3E}">
        <p14:creationId xmlns:p14="http://schemas.microsoft.com/office/powerpoint/2010/main" val="368633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293E-B4EB-8D65-4EF7-867A1A2619D3}"/>
              </a:ext>
            </a:extLst>
          </p:cNvPr>
          <p:cNvSpPr>
            <a:spLocks noGrp="1"/>
          </p:cNvSpPr>
          <p:nvPr>
            <p:ph type="title"/>
          </p:nvPr>
        </p:nvSpPr>
        <p:spPr/>
        <p:txBody>
          <a:bodyPr/>
          <a:lstStyle/>
          <a:p>
            <a:r>
              <a:rPr lang="en-US" dirty="0"/>
              <a:t>The meaning?</a:t>
            </a:r>
          </a:p>
        </p:txBody>
      </p:sp>
      <p:sp>
        <p:nvSpPr>
          <p:cNvPr id="3" name="Content Placeholder 2">
            <a:extLst>
              <a:ext uri="{FF2B5EF4-FFF2-40B4-BE49-F238E27FC236}">
                <a16:creationId xmlns:a16="http://schemas.microsoft.com/office/drawing/2014/main" id="{0088EF9C-CA85-4856-B2A3-1ADFCB740573}"/>
              </a:ext>
            </a:extLst>
          </p:cNvPr>
          <p:cNvSpPr>
            <a:spLocks noGrp="1"/>
          </p:cNvSpPr>
          <p:nvPr>
            <p:ph idx="1"/>
          </p:nvPr>
        </p:nvSpPr>
        <p:spPr/>
        <p:txBody>
          <a:bodyPr/>
          <a:lstStyle/>
          <a:p>
            <a:r>
              <a:rPr lang="en-US" dirty="0"/>
              <a:t>Sci-Fi made 88% of the profit of Sports with 20% less inventory.</a:t>
            </a:r>
          </a:p>
          <a:p>
            <a:pPr lvl="1"/>
            <a:r>
              <a:rPr lang="en-US" dirty="0"/>
              <a:t>If Sci-Fi has higher inventory, profit increases. If all else remains the same, and Sci-Fi has the same inventory size as Sports, it could potentially make 8% more revenue.</a:t>
            </a:r>
          </a:p>
          <a:p>
            <a:r>
              <a:rPr lang="en-US" dirty="0"/>
              <a:t>Sci-Fi and Comedy made more revenue per film than other genres</a:t>
            </a:r>
          </a:p>
          <a:p>
            <a:pPr lvl="1"/>
            <a:r>
              <a:rPr lang="en-US" dirty="0"/>
              <a:t>Sci-Fi is at $73 a film and Comedy at $71. Games was the third highest at $67.62</a:t>
            </a:r>
          </a:p>
          <a:p>
            <a:r>
              <a:rPr lang="en-US" dirty="0"/>
              <a:t>Even though the most profitable film was a Music genre movie, Music is not worth expanding as it is overall not profitable as a genre.</a:t>
            </a:r>
          </a:p>
          <a:p>
            <a:r>
              <a:rPr lang="en-US" dirty="0"/>
              <a:t>Foreign and Family film categories have many films in inventory but don’t contribute comparatively to revenue as other genres</a:t>
            </a:r>
          </a:p>
        </p:txBody>
      </p:sp>
    </p:spTree>
    <p:extLst>
      <p:ext uri="{BB962C8B-B14F-4D97-AF65-F5344CB8AC3E}">
        <p14:creationId xmlns:p14="http://schemas.microsoft.com/office/powerpoint/2010/main" val="230221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819A-17D3-4BE7-4165-DF6D3F8D6A96}"/>
              </a:ext>
            </a:extLst>
          </p:cNvPr>
          <p:cNvSpPr>
            <a:spLocks noGrp="1"/>
          </p:cNvSpPr>
          <p:nvPr>
            <p:ph type="title"/>
          </p:nvPr>
        </p:nvSpPr>
        <p:spPr>
          <a:xfrm>
            <a:off x="913795" y="0"/>
            <a:ext cx="10353762" cy="970450"/>
          </a:xfrm>
        </p:spPr>
        <p:txBody>
          <a:bodyPr/>
          <a:lstStyle/>
          <a:p>
            <a:r>
              <a:rPr lang="en-US" dirty="0"/>
              <a:t>Recommendations</a:t>
            </a:r>
          </a:p>
        </p:txBody>
      </p:sp>
      <p:sp>
        <p:nvSpPr>
          <p:cNvPr id="3" name="Content Placeholder 2">
            <a:extLst>
              <a:ext uri="{FF2B5EF4-FFF2-40B4-BE49-F238E27FC236}">
                <a16:creationId xmlns:a16="http://schemas.microsoft.com/office/drawing/2014/main" id="{B03EF2C8-E142-302F-7052-A160A044E183}"/>
              </a:ext>
            </a:extLst>
          </p:cNvPr>
          <p:cNvSpPr>
            <a:spLocks noGrp="1"/>
          </p:cNvSpPr>
          <p:nvPr>
            <p:ph idx="1"/>
          </p:nvPr>
        </p:nvSpPr>
        <p:spPr>
          <a:xfrm>
            <a:off x="614679" y="970450"/>
            <a:ext cx="10962641" cy="5709750"/>
          </a:xfrm>
        </p:spPr>
        <p:txBody>
          <a:bodyPr anchor="ctr">
            <a:normAutofit fontScale="85000" lnSpcReduction="10000"/>
          </a:bodyPr>
          <a:lstStyle/>
          <a:p>
            <a:r>
              <a:rPr lang="en-US" dirty="0"/>
              <a:t>Recommend targeted marketing in Philippines and Taiwan to take advantage of their large Purchasing Power. Target customer base increase of 50% for both. </a:t>
            </a:r>
          </a:p>
          <a:p>
            <a:pPr lvl="1"/>
            <a:r>
              <a:rPr lang="en-US" dirty="0"/>
              <a:t>Philippines, from 20 customers to 30  </a:t>
            </a:r>
          </a:p>
          <a:p>
            <a:pPr lvl="1"/>
            <a:r>
              <a:rPr lang="en-US" dirty="0"/>
              <a:t>Taiwan, from 10 customers to 15 </a:t>
            </a:r>
          </a:p>
          <a:p>
            <a:pPr lvl="1"/>
            <a:r>
              <a:rPr lang="en-US" dirty="0"/>
              <a:t>Increase marketing of Animation films, since the genre is the most popular category in both countries.</a:t>
            </a:r>
          </a:p>
          <a:p>
            <a:endParaRPr lang="en-US" dirty="0"/>
          </a:p>
          <a:p>
            <a:r>
              <a:rPr lang="en-US" dirty="0"/>
              <a:t>Increase marketing of Sports films in all regions to maximize number of customers on online platform.</a:t>
            </a:r>
          </a:p>
          <a:p>
            <a:pPr marL="36900" indent="0">
              <a:buNone/>
            </a:pPr>
            <a:endParaRPr lang="en-US" dirty="0"/>
          </a:p>
          <a:p>
            <a:r>
              <a:rPr lang="en-US" dirty="0"/>
              <a:t>Expand library of genres to maximize revenue.</a:t>
            </a:r>
          </a:p>
          <a:p>
            <a:pPr lvl="1"/>
            <a:r>
              <a:rPr lang="en-US" dirty="0"/>
              <a:t>Increase of Sci-Fi by 15%  - from 59 to 68</a:t>
            </a:r>
          </a:p>
          <a:p>
            <a:pPr lvl="1"/>
            <a:r>
              <a:rPr lang="en-US" dirty="0"/>
              <a:t>Increase inventory of Comedy by 15% - from 56 to 67</a:t>
            </a:r>
          </a:p>
          <a:p>
            <a:pPr marL="36900" indent="0">
              <a:buNone/>
            </a:pPr>
            <a:endParaRPr lang="en-US" dirty="0"/>
          </a:p>
          <a:p>
            <a:r>
              <a:rPr lang="en-US" dirty="0"/>
              <a:t>Cancel licenses of genres to decrease costs</a:t>
            </a:r>
          </a:p>
          <a:p>
            <a:pPr lvl="1"/>
            <a:r>
              <a:rPr lang="en-US" dirty="0"/>
              <a:t>Decrease inventory of Foreign by 10% - from 67 to 61</a:t>
            </a:r>
          </a:p>
          <a:p>
            <a:pPr lvl="1"/>
            <a:r>
              <a:rPr lang="en-US" dirty="0"/>
              <a:t>Decrease inventory of Family by 10% - from 66 to 60</a:t>
            </a:r>
          </a:p>
          <a:p>
            <a:pPr lvl="1"/>
            <a:r>
              <a:rPr lang="en-US" dirty="0"/>
              <a:t>Cancel license for the 1 Thriller film in inventory. Not profitable and is probably costing money.</a:t>
            </a:r>
          </a:p>
          <a:p>
            <a:pPr lvl="1"/>
            <a:endParaRPr lang="en-US" dirty="0"/>
          </a:p>
        </p:txBody>
      </p:sp>
    </p:spTree>
    <p:extLst>
      <p:ext uri="{BB962C8B-B14F-4D97-AF65-F5344CB8AC3E}">
        <p14:creationId xmlns:p14="http://schemas.microsoft.com/office/powerpoint/2010/main" val="395955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4586-ABEB-66EF-E86D-70C8CEAEB9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40196AB0-0FD5-0D3F-2F56-9B15FAC1994E}"/>
              </a:ext>
            </a:extLst>
          </p:cNvPr>
          <p:cNvSpPr>
            <a:spLocks noGrp="1"/>
          </p:cNvSpPr>
          <p:nvPr>
            <p:ph type="subTitle" idx="1"/>
          </p:nvPr>
        </p:nvSpPr>
        <p:spPr/>
        <p:txBody>
          <a:bodyPr/>
          <a:lstStyle/>
          <a:p>
            <a:r>
              <a:rPr lang="en-US" dirty="0"/>
              <a:t>Visuals can be found on Tableau Public </a:t>
            </a:r>
            <a:r>
              <a:rPr lang="en-US" dirty="0">
                <a:hlinkClick r:id="rId2"/>
              </a:rPr>
              <a:t>here</a:t>
            </a:r>
            <a:endParaRPr lang="en-US" dirty="0"/>
          </a:p>
        </p:txBody>
      </p:sp>
    </p:spTree>
    <p:extLst>
      <p:ext uri="{BB962C8B-B14F-4D97-AF65-F5344CB8AC3E}">
        <p14:creationId xmlns:p14="http://schemas.microsoft.com/office/powerpoint/2010/main" val="29249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F4B1-3B23-28A9-65B0-3AE802E2CA1A}"/>
              </a:ext>
            </a:extLst>
          </p:cNvPr>
          <p:cNvSpPr>
            <a:spLocks noGrp="1"/>
          </p:cNvSpPr>
          <p:nvPr>
            <p:ph type="title"/>
          </p:nvPr>
        </p:nvSpPr>
        <p:spPr>
          <a:xfrm>
            <a:off x="1086643" y="3191418"/>
            <a:ext cx="10018713" cy="1613339"/>
          </a:xfrm>
        </p:spPr>
        <p:txBody>
          <a:bodyPr anchor="ctr"/>
          <a:lstStyle/>
          <a:p>
            <a:pPr algn="ctr"/>
            <a:r>
              <a:rPr lang="en-US" dirty="0"/>
              <a:t>Objective</a:t>
            </a:r>
          </a:p>
        </p:txBody>
      </p:sp>
      <p:sp>
        <p:nvSpPr>
          <p:cNvPr id="3" name="Content Placeholder 2">
            <a:extLst>
              <a:ext uri="{FF2B5EF4-FFF2-40B4-BE49-F238E27FC236}">
                <a16:creationId xmlns:a16="http://schemas.microsoft.com/office/drawing/2014/main" id="{86A98F1D-8A02-BBFF-D99A-9154B36B8304}"/>
              </a:ext>
            </a:extLst>
          </p:cNvPr>
          <p:cNvSpPr>
            <a:spLocks noGrp="1"/>
          </p:cNvSpPr>
          <p:nvPr>
            <p:ph idx="1"/>
          </p:nvPr>
        </p:nvSpPr>
        <p:spPr>
          <a:xfrm>
            <a:off x="1204472" y="1413636"/>
            <a:ext cx="10018713" cy="1613339"/>
          </a:xfrm>
        </p:spPr>
        <p:txBody>
          <a:bodyPr anchor="ctr">
            <a:normAutofit/>
          </a:bodyPr>
          <a:lstStyle/>
          <a:p>
            <a:pPr marL="0" indent="0">
              <a:buNone/>
            </a:pPr>
            <a:r>
              <a:rPr lang="en-US" sz="2400" dirty="0"/>
              <a:t>With competition from streaming services such as Netflix and Amazon Prime, Rockbuster Stealth is planning to use its existing movie licenses to launch an online video rental service to stay competitive. </a:t>
            </a:r>
          </a:p>
        </p:txBody>
      </p:sp>
      <p:sp>
        <p:nvSpPr>
          <p:cNvPr id="4" name="TextBox 3">
            <a:extLst>
              <a:ext uri="{FF2B5EF4-FFF2-40B4-BE49-F238E27FC236}">
                <a16:creationId xmlns:a16="http://schemas.microsoft.com/office/drawing/2014/main" id="{C31EEBD6-F5B2-96CF-D0E0-978B13C3565E}"/>
              </a:ext>
            </a:extLst>
          </p:cNvPr>
          <p:cNvSpPr txBox="1"/>
          <p:nvPr/>
        </p:nvSpPr>
        <p:spPr>
          <a:xfrm>
            <a:off x="1576552" y="618802"/>
            <a:ext cx="9112469" cy="707886"/>
          </a:xfrm>
          <a:prstGeom prst="rect">
            <a:avLst/>
          </a:prstGeom>
          <a:noFill/>
        </p:spPr>
        <p:txBody>
          <a:bodyPr wrap="square" rtlCol="0" anchor="ctr">
            <a:spAutoFit/>
          </a:bodyPr>
          <a:lstStyle/>
          <a:p>
            <a:pPr algn="ctr"/>
            <a:r>
              <a:rPr lang="en-US" sz="4000" dirty="0">
                <a:solidFill>
                  <a:schemeClr val="tx2"/>
                </a:solidFill>
                <a:latin typeface="+mj-lt"/>
              </a:rPr>
              <a:t>Context</a:t>
            </a:r>
          </a:p>
        </p:txBody>
      </p:sp>
      <p:sp>
        <p:nvSpPr>
          <p:cNvPr id="5" name="Content Placeholder 2">
            <a:extLst>
              <a:ext uri="{FF2B5EF4-FFF2-40B4-BE49-F238E27FC236}">
                <a16:creationId xmlns:a16="http://schemas.microsoft.com/office/drawing/2014/main" id="{EAF367CA-E53D-4120-A756-A918223A010E}"/>
              </a:ext>
            </a:extLst>
          </p:cNvPr>
          <p:cNvSpPr txBox="1">
            <a:spLocks/>
          </p:cNvSpPr>
          <p:nvPr/>
        </p:nvSpPr>
        <p:spPr>
          <a:xfrm>
            <a:off x="1204471" y="4401865"/>
            <a:ext cx="10018713" cy="141473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dirty="0">
                <a:solidFill>
                  <a:schemeClr val="tx2"/>
                </a:solidFill>
              </a:rPr>
              <a:t>To answer key business questions to help prepare a strategy for the new online video service launch</a:t>
            </a:r>
          </a:p>
        </p:txBody>
      </p:sp>
    </p:spTree>
    <p:extLst>
      <p:ext uri="{BB962C8B-B14F-4D97-AF65-F5344CB8AC3E}">
        <p14:creationId xmlns:p14="http://schemas.microsoft.com/office/powerpoint/2010/main" val="131449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9568-620C-CB91-F226-79F92DD4034F}"/>
              </a:ext>
            </a:extLst>
          </p:cNvPr>
          <p:cNvSpPr>
            <a:spLocks noGrp="1"/>
          </p:cNvSpPr>
          <p:nvPr>
            <p:ph type="title"/>
          </p:nvPr>
        </p:nvSpPr>
        <p:spPr/>
        <p:txBody>
          <a:bodyPr/>
          <a:lstStyle/>
          <a:p>
            <a:r>
              <a:rPr lang="en-US" dirty="0"/>
              <a:t>Data Rundown</a:t>
            </a:r>
          </a:p>
        </p:txBody>
      </p:sp>
      <p:pic>
        <p:nvPicPr>
          <p:cNvPr id="6" name="Graphic 5" descr="Optical disc with solid fill">
            <a:extLst>
              <a:ext uri="{FF2B5EF4-FFF2-40B4-BE49-F238E27FC236}">
                <a16:creationId xmlns:a16="http://schemas.microsoft.com/office/drawing/2014/main" id="{574DB6B6-9A62-0AC6-6A83-BD7DDA1D89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8700" y="2514600"/>
            <a:ext cx="914400" cy="914400"/>
          </a:xfrm>
          <a:prstGeom prst="rect">
            <a:avLst/>
          </a:prstGeom>
        </p:spPr>
      </p:pic>
      <p:pic>
        <p:nvPicPr>
          <p:cNvPr id="8" name="Graphic 7" descr="Theatre outline">
            <a:extLst>
              <a:ext uri="{FF2B5EF4-FFF2-40B4-BE49-F238E27FC236}">
                <a16:creationId xmlns:a16="http://schemas.microsoft.com/office/drawing/2014/main" id="{2A1793A8-8158-DE72-D8A9-F682D03A9F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2537690"/>
            <a:ext cx="914400" cy="914400"/>
          </a:xfrm>
          <a:prstGeom prst="rect">
            <a:avLst/>
          </a:prstGeom>
        </p:spPr>
      </p:pic>
      <p:pic>
        <p:nvPicPr>
          <p:cNvPr id="10" name="Graphic 9">
            <a:extLst>
              <a:ext uri="{FF2B5EF4-FFF2-40B4-BE49-F238E27FC236}">
                <a16:creationId xmlns:a16="http://schemas.microsoft.com/office/drawing/2014/main" id="{FB0926DA-AA1A-B5E8-0FF7-59133FEC18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38587" y="4897223"/>
            <a:ext cx="974725" cy="817760"/>
          </a:xfrm>
          <a:prstGeom prst="rect">
            <a:avLst/>
          </a:prstGeom>
        </p:spPr>
      </p:pic>
      <p:pic>
        <p:nvPicPr>
          <p:cNvPr id="12" name="Graphic 11" descr="Monthly calendar with solid fill">
            <a:extLst>
              <a:ext uri="{FF2B5EF4-FFF2-40B4-BE49-F238E27FC236}">
                <a16:creationId xmlns:a16="http://schemas.microsoft.com/office/drawing/2014/main" id="{41F4122B-7E6B-5BBC-C2D9-A23C02EECF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78900" y="2514600"/>
            <a:ext cx="914400" cy="914400"/>
          </a:xfrm>
          <a:prstGeom prst="rect">
            <a:avLst/>
          </a:prstGeom>
        </p:spPr>
      </p:pic>
      <p:pic>
        <p:nvPicPr>
          <p:cNvPr id="14" name="Graphic 13" descr="Transfer1 with solid fill">
            <a:extLst>
              <a:ext uri="{FF2B5EF4-FFF2-40B4-BE49-F238E27FC236}">
                <a16:creationId xmlns:a16="http://schemas.microsoft.com/office/drawing/2014/main" id="{F95CD12E-305B-9FC2-7BE4-AD25C23E11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08850" y="4836365"/>
            <a:ext cx="914400" cy="914400"/>
          </a:xfrm>
          <a:prstGeom prst="rect">
            <a:avLst/>
          </a:prstGeom>
        </p:spPr>
      </p:pic>
      <p:sp>
        <p:nvSpPr>
          <p:cNvPr id="15" name="TextBox 14">
            <a:extLst>
              <a:ext uri="{FF2B5EF4-FFF2-40B4-BE49-F238E27FC236}">
                <a16:creationId xmlns:a16="http://schemas.microsoft.com/office/drawing/2014/main" id="{8421068D-CD5D-1EED-2967-6215A5068102}"/>
              </a:ext>
            </a:extLst>
          </p:cNvPr>
          <p:cNvSpPr txBox="1"/>
          <p:nvPr/>
        </p:nvSpPr>
        <p:spPr>
          <a:xfrm>
            <a:off x="2397125" y="2104901"/>
            <a:ext cx="717550" cy="369332"/>
          </a:xfrm>
          <a:prstGeom prst="rect">
            <a:avLst/>
          </a:prstGeom>
          <a:noFill/>
        </p:spPr>
        <p:txBody>
          <a:bodyPr wrap="square" rtlCol="0">
            <a:spAutoFit/>
          </a:bodyPr>
          <a:lstStyle/>
          <a:p>
            <a:pPr algn="ctr"/>
            <a:r>
              <a:rPr lang="en-US" dirty="0"/>
              <a:t>1000</a:t>
            </a:r>
          </a:p>
        </p:txBody>
      </p:sp>
      <p:sp>
        <p:nvSpPr>
          <p:cNvPr id="16" name="TextBox 15">
            <a:extLst>
              <a:ext uri="{FF2B5EF4-FFF2-40B4-BE49-F238E27FC236}">
                <a16:creationId xmlns:a16="http://schemas.microsoft.com/office/drawing/2014/main" id="{8EC44CC5-E151-F3EF-79FE-05C989C6B05F}"/>
              </a:ext>
            </a:extLst>
          </p:cNvPr>
          <p:cNvSpPr txBox="1"/>
          <p:nvPr/>
        </p:nvSpPr>
        <p:spPr>
          <a:xfrm>
            <a:off x="5842851" y="2104901"/>
            <a:ext cx="567299" cy="369332"/>
          </a:xfrm>
          <a:prstGeom prst="rect">
            <a:avLst/>
          </a:prstGeom>
          <a:noFill/>
        </p:spPr>
        <p:txBody>
          <a:bodyPr wrap="square" rtlCol="0">
            <a:spAutoFit/>
          </a:bodyPr>
          <a:lstStyle/>
          <a:p>
            <a:pPr algn="ctr"/>
            <a:r>
              <a:rPr lang="en-US" dirty="0"/>
              <a:t>599</a:t>
            </a:r>
          </a:p>
        </p:txBody>
      </p:sp>
      <p:sp>
        <p:nvSpPr>
          <p:cNvPr id="17" name="TextBox 16">
            <a:extLst>
              <a:ext uri="{FF2B5EF4-FFF2-40B4-BE49-F238E27FC236}">
                <a16:creationId xmlns:a16="http://schemas.microsoft.com/office/drawing/2014/main" id="{41A62715-E664-FB50-7484-36019AD5FEF3}"/>
              </a:ext>
            </a:extLst>
          </p:cNvPr>
          <p:cNvSpPr txBox="1"/>
          <p:nvPr/>
        </p:nvSpPr>
        <p:spPr>
          <a:xfrm>
            <a:off x="3643028" y="5759517"/>
            <a:ext cx="1636756" cy="369332"/>
          </a:xfrm>
          <a:prstGeom prst="rect">
            <a:avLst/>
          </a:prstGeom>
          <a:noFill/>
        </p:spPr>
        <p:txBody>
          <a:bodyPr wrap="square" rtlCol="0">
            <a:spAutoFit/>
          </a:bodyPr>
          <a:lstStyle/>
          <a:p>
            <a:r>
              <a:rPr lang="en-US" dirty="0"/>
              <a:t>Most common</a:t>
            </a:r>
          </a:p>
        </p:txBody>
      </p:sp>
      <p:sp>
        <p:nvSpPr>
          <p:cNvPr id="18" name="TextBox 17">
            <a:extLst>
              <a:ext uri="{FF2B5EF4-FFF2-40B4-BE49-F238E27FC236}">
                <a16:creationId xmlns:a16="http://schemas.microsoft.com/office/drawing/2014/main" id="{C8351F77-97EB-D527-5B53-CFE3949EDCF2}"/>
              </a:ext>
            </a:extLst>
          </p:cNvPr>
          <p:cNvSpPr txBox="1"/>
          <p:nvPr/>
        </p:nvSpPr>
        <p:spPr>
          <a:xfrm>
            <a:off x="8588864" y="3579004"/>
            <a:ext cx="1694471" cy="523220"/>
          </a:xfrm>
          <a:prstGeom prst="rect">
            <a:avLst/>
          </a:prstGeom>
          <a:noFill/>
        </p:spPr>
        <p:txBody>
          <a:bodyPr wrap="square" rtlCol="0">
            <a:spAutoFit/>
          </a:bodyPr>
          <a:lstStyle/>
          <a:p>
            <a:pPr algn="ctr"/>
            <a:r>
              <a:rPr lang="en-US" dirty="0"/>
              <a:t>Avg rental time</a:t>
            </a:r>
          </a:p>
          <a:p>
            <a:pPr algn="ctr"/>
            <a:r>
              <a:rPr lang="en-US" sz="1000" dirty="0"/>
              <a:t>(no outliers)</a:t>
            </a:r>
          </a:p>
        </p:txBody>
      </p:sp>
      <p:sp>
        <p:nvSpPr>
          <p:cNvPr id="19" name="TextBox 18">
            <a:extLst>
              <a:ext uri="{FF2B5EF4-FFF2-40B4-BE49-F238E27FC236}">
                <a16:creationId xmlns:a16="http://schemas.microsoft.com/office/drawing/2014/main" id="{0E7D1958-3F32-C4EB-A297-1A0535FE7A61}"/>
              </a:ext>
            </a:extLst>
          </p:cNvPr>
          <p:cNvSpPr txBox="1"/>
          <p:nvPr/>
        </p:nvSpPr>
        <p:spPr>
          <a:xfrm>
            <a:off x="7093291" y="5759517"/>
            <a:ext cx="1543271" cy="369332"/>
          </a:xfrm>
          <a:prstGeom prst="rect">
            <a:avLst/>
          </a:prstGeom>
          <a:noFill/>
        </p:spPr>
        <p:txBody>
          <a:bodyPr wrap="square" rtlCol="0">
            <a:spAutoFit/>
          </a:bodyPr>
          <a:lstStyle/>
          <a:p>
            <a:pPr algn="ctr"/>
            <a:r>
              <a:rPr lang="en-US" dirty="0"/>
              <a:t>Total revenue</a:t>
            </a:r>
          </a:p>
        </p:txBody>
      </p:sp>
      <p:sp>
        <p:nvSpPr>
          <p:cNvPr id="22" name="TextBox 21">
            <a:extLst>
              <a:ext uri="{FF2B5EF4-FFF2-40B4-BE49-F238E27FC236}">
                <a16:creationId xmlns:a16="http://schemas.microsoft.com/office/drawing/2014/main" id="{192A9A26-E777-DFA8-3F0B-8092B246DE37}"/>
              </a:ext>
            </a:extLst>
          </p:cNvPr>
          <p:cNvSpPr txBox="1"/>
          <p:nvPr/>
        </p:nvSpPr>
        <p:spPr>
          <a:xfrm>
            <a:off x="3938586" y="4483357"/>
            <a:ext cx="974725" cy="369332"/>
          </a:xfrm>
          <a:prstGeom prst="rect">
            <a:avLst/>
          </a:prstGeom>
          <a:noFill/>
        </p:spPr>
        <p:txBody>
          <a:bodyPr wrap="square" rtlCol="0">
            <a:spAutoFit/>
          </a:bodyPr>
          <a:lstStyle/>
          <a:p>
            <a:pPr algn="ctr"/>
            <a:r>
              <a:rPr lang="en-US" dirty="0"/>
              <a:t>PG-13</a:t>
            </a:r>
          </a:p>
        </p:txBody>
      </p:sp>
      <p:sp>
        <p:nvSpPr>
          <p:cNvPr id="23" name="TextBox 22">
            <a:extLst>
              <a:ext uri="{FF2B5EF4-FFF2-40B4-BE49-F238E27FC236}">
                <a16:creationId xmlns:a16="http://schemas.microsoft.com/office/drawing/2014/main" id="{E49A8AAD-4843-125A-A044-1C712971891B}"/>
              </a:ext>
            </a:extLst>
          </p:cNvPr>
          <p:cNvSpPr txBox="1"/>
          <p:nvPr/>
        </p:nvSpPr>
        <p:spPr>
          <a:xfrm>
            <a:off x="8753474" y="2104901"/>
            <a:ext cx="1365250" cy="369332"/>
          </a:xfrm>
          <a:prstGeom prst="rect">
            <a:avLst/>
          </a:prstGeom>
          <a:noFill/>
        </p:spPr>
        <p:txBody>
          <a:bodyPr wrap="square" rtlCol="0">
            <a:spAutoFit/>
          </a:bodyPr>
          <a:lstStyle/>
          <a:p>
            <a:pPr algn="ctr"/>
            <a:r>
              <a:rPr lang="en-US" dirty="0"/>
              <a:t>5 Days</a:t>
            </a:r>
          </a:p>
        </p:txBody>
      </p:sp>
      <p:sp>
        <p:nvSpPr>
          <p:cNvPr id="24" name="TextBox 23">
            <a:extLst>
              <a:ext uri="{FF2B5EF4-FFF2-40B4-BE49-F238E27FC236}">
                <a16:creationId xmlns:a16="http://schemas.microsoft.com/office/drawing/2014/main" id="{CE85AEDB-9672-DA71-011F-25CD83039008}"/>
              </a:ext>
            </a:extLst>
          </p:cNvPr>
          <p:cNvSpPr txBox="1"/>
          <p:nvPr/>
        </p:nvSpPr>
        <p:spPr>
          <a:xfrm>
            <a:off x="7218798" y="4483357"/>
            <a:ext cx="1292256" cy="369332"/>
          </a:xfrm>
          <a:prstGeom prst="rect">
            <a:avLst/>
          </a:prstGeom>
          <a:noFill/>
        </p:spPr>
        <p:txBody>
          <a:bodyPr wrap="square" rtlCol="0">
            <a:spAutoFit/>
          </a:bodyPr>
          <a:lstStyle/>
          <a:p>
            <a:pPr algn="ctr"/>
            <a:r>
              <a:rPr lang="en-US" dirty="0"/>
              <a:t>$61,312.04</a:t>
            </a:r>
          </a:p>
        </p:txBody>
      </p:sp>
      <p:sp>
        <p:nvSpPr>
          <p:cNvPr id="25" name="TextBox 24">
            <a:extLst>
              <a:ext uri="{FF2B5EF4-FFF2-40B4-BE49-F238E27FC236}">
                <a16:creationId xmlns:a16="http://schemas.microsoft.com/office/drawing/2014/main" id="{FB5D61B2-2FA3-E53B-5E64-16C9A8E074C0}"/>
              </a:ext>
            </a:extLst>
          </p:cNvPr>
          <p:cNvSpPr txBox="1"/>
          <p:nvPr/>
        </p:nvSpPr>
        <p:spPr>
          <a:xfrm>
            <a:off x="5488325" y="3579004"/>
            <a:ext cx="1276350" cy="369332"/>
          </a:xfrm>
          <a:prstGeom prst="rect">
            <a:avLst/>
          </a:prstGeom>
          <a:noFill/>
        </p:spPr>
        <p:txBody>
          <a:bodyPr wrap="square" rtlCol="0">
            <a:spAutoFit/>
          </a:bodyPr>
          <a:lstStyle/>
          <a:p>
            <a:pPr algn="ctr"/>
            <a:r>
              <a:rPr lang="en-US" dirty="0"/>
              <a:t>Customers</a:t>
            </a:r>
          </a:p>
        </p:txBody>
      </p:sp>
      <p:sp>
        <p:nvSpPr>
          <p:cNvPr id="26" name="TextBox 25">
            <a:extLst>
              <a:ext uri="{FF2B5EF4-FFF2-40B4-BE49-F238E27FC236}">
                <a16:creationId xmlns:a16="http://schemas.microsoft.com/office/drawing/2014/main" id="{7168AB3D-50DA-BA76-07D9-930E2DDAF10F}"/>
              </a:ext>
            </a:extLst>
          </p:cNvPr>
          <p:cNvSpPr txBox="1"/>
          <p:nvPr/>
        </p:nvSpPr>
        <p:spPr>
          <a:xfrm>
            <a:off x="2298700" y="3579004"/>
            <a:ext cx="914400" cy="369332"/>
          </a:xfrm>
          <a:prstGeom prst="rect">
            <a:avLst/>
          </a:prstGeom>
          <a:noFill/>
        </p:spPr>
        <p:txBody>
          <a:bodyPr wrap="square" rtlCol="0">
            <a:spAutoFit/>
          </a:bodyPr>
          <a:lstStyle/>
          <a:p>
            <a:pPr algn="ctr"/>
            <a:r>
              <a:rPr lang="en-US" dirty="0"/>
              <a:t>Movies</a:t>
            </a:r>
          </a:p>
        </p:txBody>
      </p:sp>
    </p:spTree>
    <p:extLst>
      <p:ext uri="{BB962C8B-B14F-4D97-AF65-F5344CB8AC3E}">
        <p14:creationId xmlns:p14="http://schemas.microsoft.com/office/powerpoint/2010/main" val="113323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071C643C-6265-4BD0-A5AD-BE82A34CA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3794"/>
            <a:ext cx="12192000" cy="5224206"/>
          </a:xfrm>
          <a:prstGeom prst="rect">
            <a:avLst/>
          </a:prstGeom>
        </p:spPr>
      </p:pic>
      <p:sp>
        <p:nvSpPr>
          <p:cNvPr id="3" name="TextBox 2">
            <a:extLst>
              <a:ext uri="{FF2B5EF4-FFF2-40B4-BE49-F238E27FC236}">
                <a16:creationId xmlns:a16="http://schemas.microsoft.com/office/drawing/2014/main" id="{4310DC36-DDAE-0AB9-66E2-220ABDA20BC4}"/>
              </a:ext>
            </a:extLst>
          </p:cNvPr>
          <p:cNvSpPr txBox="1"/>
          <p:nvPr/>
        </p:nvSpPr>
        <p:spPr>
          <a:xfrm>
            <a:off x="6038850" y="4453539"/>
            <a:ext cx="2735317" cy="1200329"/>
          </a:xfrm>
          <a:prstGeom prst="rect">
            <a:avLst/>
          </a:prstGeom>
          <a:noFill/>
        </p:spPr>
        <p:txBody>
          <a:bodyPr wrap="square" rtlCol="0">
            <a:spAutoFit/>
          </a:bodyPr>
          <a:lstStyle/>
          <a:p>
            <a:r>
              <a:rPr lang="en-US" dirty="0">
                <a:solidFill>
                  <a:schemeClr val="bg1"/>
                </a:solidFill>
              </a:rPr>
              <a:t>Top 10 countries are primarily around the Pacific Ocean or in areas of Asia</a:t>
            </a:r>
          </a:p>
        </p:txBody>
      </p:sp>
      <p:sp>
        <p:nvSpPr>
          <p:cNvPr id="6" name="Title 1">
            <a:extLst>
              <a:ext uri="{FF2B5EF4-FFF2-40B4-BE49-F238E27FC236}">
                <a16:creationId xmlns:a16="http://schemas.microsoft.com/office/drawing/2014/main" id="{9FFE11CC-D0C5-D630-02CF-922CC4108E74}"/>
              </a:ext>
            </a:extLst>
          </p:cNvPr>
          <p:cNvSpPr txBox="1">
            <a:spLocks/>
          </p:cNvSpPr>
          <p:nvPr/>
        </p:nvSpPr>
        <p:spPr>
          <a:xfrm>
            <a:off x="1104901" y="-245533"/>
            <a:ext cx="9590550" cy="182881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Which countries are Rockbuster customers based in?</a:t>
            </a:r>
          </a:p>
        </p:txBody>
      </p:sp>
      <p:sp>
        <p:nvSpPr>
          <p:cNvPr id="7" name="TextBox 6">
            <a:extLst>
              <a:ext uri="{FF2B5EF4-FFF2-40B4-BE49-F238E27FC236}">
                <a16:creationId xmlns:a16="http://schemas.microsoft.com/office/drawing/2014/main" id="{AB5F998F-2B24-3884-CE78-77F662125ECF}"/>
              </a:ext>
            </a:extLst>
          </p:cNvPr>
          <p:cNvSpPr txBox="1"/>
          <p:nvPr/>
        </p:nvSpPr>
        <p:spPr>
          <a:xfrm>
            <a:off x="3243768" y="5521367"/>
            <a:ext cx="2453978" cy="923330"/>
          </a:xfrm>
          <a:prstGeom prst="rect">
            <a:avLst/>
          </a:prstGeom>
          <a:noFill/>
        </p:spPr>
        <p:txBody>
          <a:bodyPr wrap="square" rtlCol="0">
            <a:spAutoFit/>
          </a:bodyPr>
          <a:lstStyle/>
          <a:p>
            <a:r>
              <a:rPr lang="en-US" dirty="0">
                <a:solidFill>
                  <a:schemeClr val="bg1"/>
                </a:solidFill>
              </a:rPr>
              <a:t>Out of 108 countries, 40 of them have only 1 customer</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8BE0-7998-0CA8-913E-546420949E44}"/>
              </a:ext>
            </a:extLst>
          </p:cNvPr>
          <p:cNvSpPr>
            <a:spLocks noGrp="1"/>
          </p:cNvSpPr>
          <p:nvPr>
            <p:ph type="title"/>
          </p:nvPr>
        </p:nvSpPr>
        <p:spPr>
          <a:xfrm>
            <a:off x="76200" y="5786120"/>
            <a:ext cx="12039599" cy="999993"/>
          </a:xfrm>
        </p:spPr>
        <p:txBody>
          <a:bodyPr anchor="t">
            <a:normAutofit/>
          </a:bodyPr>
          <a:lstStyle/>
          <a:p>
            <a:pPr algn="l"/>
            <a:r>
              <a:rPr lang="en-US" sz="1800" dirty="0">
                <a:latin typeface="+mn-lt"/>
              </a:rPr>
              <a:t>The map shows all countries with customers, the numbers displayed are their customer count, and the blue color is shaded darker as revenue increases. </a:t>
            </a:r>
          </a:p>
        </p:txBody>
      </p:sp>
      <p:pic>
        <p:nvPicPr>
          <p:cNvPr id="6" name="slide8">
            <a:extLst>
              <a:ext uri="{FF2B5EF4-FFF2-40B4-BE49-F238E27FC236}">
                <a16:creationId xmlns:a16="http://schemas.microsoft.com/office/drawing/2014/main" id="{8102E943-0EB1-5CFA-EA9B-60367192D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653273"/>
          </a:xfrm>
          <a:prstGeom prst="rect">
            <a:avLst/>
          </a:prstGeom>
        </p:spPr>
      </p:pic>
    </p:spTree>
    <p:extLst>
      <p:ext uri="{BB962C8B-B14F-4D97-AF65-F5344CB8AC3E}">
        <p14:creationId xmlns:p14="http://schemas.microsoft.com/office/powerpoint/2010/main" val="8370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293E-B4EB-8D65-4EF7-867A1A2619D3}"/>
              </a:ext>
            </a:extLst>
          </p:cNvPr>
          <p:cNvSpPr>
            <a:spLocks noGrp="1"/>
          </p:cNvSpPr>
          <p:nvPr>
            <p:ph type="title"/>
          </p:nvPr>
        </p:nvSpPr>
        <p:spPr>
          <a:xfrm>
            <a:off x="913795" y="609600"/>
            <a:ext cx="5978072" cy="1329596"/>
          </a:xfrm>
        </p:spPr>
        <p:txBody>
          <a:bodyPr>
            <a:normAutofit/>
          </a:bodyPr>
          <a:lstStyle/>
          <a:p>
            <a:r>
              <a:rPr lang="en-US" dirty="0"/>
              <a:t>The Meaning?</a:t>
            </a:r>
          </a:p>
        </p:txBody>
      </p:sp>
      <p:sp>
        <p:nvSpPr>
          <p:cNvPr id="3" name="Content Placeholder 2">
            <a:extLst>
              <a:ext uri="{FF2B5EF4-FFF2-40B4-BE49-F238E27FC236}">
                <a16:creationId xmlns:a16="http://schemas.microsoft.com/office/drawing/2014/main" id="{0088EF9C-CA85-4856-B2A3-1ADFCB740573}"/>
              </a:ext>
            </a:extLst>
          </p:cNvPr>
          <p:cNvSpPr>
            <a:spLocks noGrp="1"/>
          </p:cNvSpPr>
          <p:nvPr>
            <p:ph idx="1"/>
          </p:nvPr>
        </p:nvSpPr>
        <p:spPr>
          <a:xfrm>
            <a:off x="913795" y="2127623"/>
            <a:ext cx="5978072" cy="3567225"/>
          </a:xfrm>
        </p:spPr>
        <p:txBody>
          <a:bodyPr anchor="ctr">
            <a:normAutofit/>
          </a:bodyPr>
          <a:lstStyle/>
          <a:p>
            <a:pPr>
              <a:lnSpc>
                <a:spcPct val="90000"/>
              </a:lnSpc>
            </a:pPr>
            <a:r>
              <a:rPr lang="en-US" sz="1500" dirty="0"/>
              <a:t>Purchasing Power is how much payment was made per customer. A higher number means that country made more revenue per capita than another country.</a:t>
            </a:r>
          </a:p>
          <a:p>
            <a:pPr>
              <a:lnSpc>
                <a:spcPct val="90000"/>
              </a:lnSpc>
            </a:pPr>
            <a:r>
              <a:rPr lang="en-US" sz="1500" dirty="0"/>
              <a:t>There is a high correlation (99%) between Customer Count and Total Payment. Rockbuster benefits from increasing customer count in any country.</a:t>
            </a:r>
          </a:p>
          <a:p>
            <a:pPr>
              <a:lnSpc>
                <a:spcPct val="90000"/>
              </a:lnSpc>
            </a:pPr>
            <a:r>
              <a:rPr lang="en-US" sz="1500" dirty="0"/>
              <a:t>Purchasing Power highlights countries that should receive the most focus.</a:t>
            </a:r>
          </a:p>
          <a:p>
            <a:pPr lvl="1">
              <a:lnSpc>
                <a:spcPct val="90000"/>
              </a:lnSpc>
            </a:pPr>
            <a:r>
              <a:rPr lang="en-US" sz="1500" dirty="0"/>
              <a:t>The Philippines is the country in the Top 10 with the highest Purchasing Power. If customer count increases, then the profit margin could be larger than other countries because of this.</a:t>
            </a:r>
          </a:p>
        </p:txBody>
      </p:sp>
      <p:pic>
        <p:nvPicPr>
          <p:cNvPr id="6" name="Picture 5">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slide2" descr="Sheet 9">
            <a:extLst>
              <a:ext uri="{FF2B5EF4-FFF2-40B4-BE49-F238E27FC236}">
                <a16:creationId xmlns:a16="http://schemas.microsoft.com/office/drawing/2014/main" id="{70900435-1BEF-1A5E-A03A-A44E351499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5263" y="-1"/>
            <a:ext cx="1674378" cy="6858000"/>
          </a:xfrm>
          <a:prstGeom prst="rect">
            <a:avLst/>
          </a:prstGeom>
        </p:spPr>
      </p:pic>
      <p:sp>
        <p:nvSpPr>
          <p:cNvPr id="5" name="Rectangle 4">
            <a:extLst>
              <a:ext uri="{FF2B5EF4-FFF2-40B4-BE49-F238E27FC236}">
                <a16:creationId xmlns:a16="http://schemas.microsoft.com/office/drawing/2014/main" id="{C1FAC955-FF17-B997-82D9-F6D4D8876C17}"/>
              </a:ext>
            </a:extLst>
          </p:cNvPr>
          <p:cNvSpPr/>
          <p:nvPr/>
        </p:nvSpPr>
        <p:spPr>
          <a:xfrm>
            <a:off x="9993376" y="5694848"/>
            <a:ext cx="556265" cy="16544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35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1552E-399F-9A54-631A-1D84816CEE05}"/>
              </a:ext>
            </a:extLst>
          </p:cNvPr>
          <p:cNvSpPr txBox="1"/>
          <p:nvPr/>
        </p:nvSpPr>
        <p:spPr>
          <a:xfrm>
            <a:off x="206429" y="4627466"/>
            <a:ext cx="5889567" cy="646331"/>
          </a:xfrm>
          <a:prstGeom prst="rect">
            <a:avLst/>
          </a:prstGeom>
          <a:noFill/>
        </p:spPr>
        <p:txBody>
          <a:bodyPr wrap="square" rtlCol="0">
            <a:spAutoFit/>
          </a:bodyPr>
          <a:lstStyle/>
          <a:p>
            <a:r>
              <a:rPr lang="en-US" dirty="0"/>
              <a:t>Average Total Payments by all customers amounts to $102</a:t>
            </a:r>
          </a:p>
        </p:txBody>
      </p:sp>
      <p:sp>
        <p:nvSpPr>
          <p:cNvPr id="3" name="TextBox 2">
            <a:extLst>
              <a:ext uri="{FF2B5EF4-FFF2-40B4-BE49-F238E27FC236}">
                <a16:creationId xmlns:a16="http://schemas.microsoft.com/office/drawing/2014/main" id="{3B554C11-3275-2F01-70A4-4D6B9BCA22B0}"/>
              </a:ext>
            </a:extLst>
          </p:cNvPr>
          <p:cNvSpPr txBox="1"/>
          <p:nvPr/>
        </p:nvSpPr>
        <p:spPr>
          <a:xfrm>
            <a:off x="6504251" y="4627465"/>
            <a:ext cx="5339080" cy="646331"/>
          </a:xfrm>
          <a:prstGeom prst="rect">
            <a:avLst/>
          </a:prstGeom>
          <a:noFill/>
        </p:spPr>
        <p:txBody>
          <a:bodyPr wrap="square" rtlCol="0">
            <a:spAutoFit/>
          </a:bodyPr>
          <a:lstStyle/>
          <a:p>
            <a:r>
              <a:rPr lang="en-US" dirty="0"/>
              <a:t>5 of the top 10 customers are based in top revenue countries (U.S., Brazil, India, Philippines)</a:t>
            </a:r>
          </a:p>
        </p:txBody>
      </p:sp>
      <p:sp>
        <p:nvSpPr>
          <p:cNvPr id="4" name="Title 1">
            <a:extLst>
              <a:ext uri="{FF2B5EF4-FFF2-40B4-BE49-F238E27FC236}">
                <a16:creationId xmlns:a16="http://schemas.microsoft.com/office/drawing/2014/main" id="{4D24C89A-7A52-5895-23E7-AC1515E9C42B}"/>
              </a:ext>
            </a:extLst>
          </p:cNvPr>
          <p:cNvSpPr txBox="1">
            <a:spLocks/>
          </p:cNvSpPr>
          <p:nvPr/>
        </p:nvSpPr>
        <p:spPr>
          <a:xfrm>
            <a:off x="1300721" y="44723"/>
            <a:ext cx="9590550" cy="182881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Where are customers with a high lifetime value based?</a:t>
            </a:r>
          </a:p>
        </p:txBody>
      </p:sp>
      <p:pic>
        <p:nvPicPr>
          <p:cNvPr id="6" name="slide2" descr="Sheet 4">
            <a:extLst>
              <a:ext uri="{FF2B5EF4-FFF2-40B4-BE49-F238E27FC236}">
                <a16:creationId xmlns:a16="http://schemas.microsoft.com/office/drawing/2014/main" id="{AE6F2004-4FBB-41F5-B2BC-6E7212971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3536"/>
            <a:ext cx="12192000" cy="264028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293E-B4EB-8D65-4EF7-867A1A2619D3}"/>
              </a:ext>
            </a:extLst>
          </p:cNvPr>
          <p:cNvSpPr>
            <a:spLocks noGrp="1"/>
          </p:cNvSpPr>
          <p:nvPr>
            <p:ph type="title"/>
          </p:nvPr>
        </p:nvSpPr>
        <p:spPr>
          <a:xfrm>
            <a:off x="913795" y="609600"/>
            <a:ext cx="5978072" cy="1329596"/>
          </a:xfrm>
        </p:spPr>
        <p:txBody>
          <a:bodyPr>
            <a:normAutofit/>
          </a:bodyPr>
          <a:lstStyle/>
          <a:p>
            <a:r>
              <a:rPr lang="en-US" dirty="0"/>
              <a:t>The Meaning?</a:t>
            </a:r>
          </a:p>
        </p:txBody>
      </p:sp>
      <p:sp>
        <p:nvSpPr>
          <p:cNvPr id="3" name="Content Placeholder 2">
            <a:extLst>
              <a:ext uri="{FF2B5EF4-FFF2-40B4-BE49-F238E27FC236}">
                <a16:creationId xmlns:a16="http://schemas.microsoft.com/office/drawing/2014/main" id="{0088EF9C-CA85-4856-B2A3-1ADFCB740573}"/>
              </a:ext>
            </a:extLst>
          </p:cNvPr>
          <p:cNvSpPr>
            <a:spLocks noGrp="1"/>
          </p:cNvSpPr>
          <p:nvPr>
            <p:ph idx="1"/>
          </p:nvPr>
        </p:nvSpPr>
        <p:spPr>
          <a:xfrm>
            <a:off x="913795" y="2127623"/>
            <a:ext cx="5978072" cy="3567225"/>
          </a:xfrm>
        </p:spPr>
        <p:txBody>
          <a:bodyPr anchor="ctr">
            <a:normAutofit/>
          </a:bodyPr>
          <a:lstStyle/>
          <a:p>
            <a:pPr>
              <a:buClr>
                <a:srgbClr val="FFBB5C"/>
              </a:buClr>
            </a:pPr>
            <a:r>
              <a:rPr lang="en-US" dirty="0"/>
              <a:t>Reunion only has the 1 customer who paid $211.55 total. Because of this, it has the highest Purchasing Power of any country.</a:t>
            </a:r>
          </a:p>
          <a:p>
            <a:pPr>
              <a:buClr>
                <a:srgbClr val="FFBB5C"/>
              </a:buClr>
            </a:pPr>
            <a:endParaRPr lang="en-US" dirty="0"/>
          </a:p>
          <a:p>
            <a:pPr>
              <a:buClr>
                <a:srgbClr val="FFBB5C"/>
              </a:buClr>
            </a:pPr>
            <a:r>
              <a:rPr lang="en-US" dirty="0"/>
              <a:t>Of all countries with customer count in the double digits, the 3 countries with the highest Purchasing Power are Taiwan, Philippines, and Brazil.</a:t>
            </a:r>
          </a:p>
          <a:p>
            <a:pPr lvl="1">
              <a:buClr>
                <a:srgbClr val="FFBB5C"/>
              </a:buClr>
            </a:pPr>
            <a:r>
              <a:rPr lang="en-US" dirty="0"/>
              <a:t>These countries have high lifetime value customers and are positioned well for additional growth. </a:t>
            </a: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descr="A screenshot of a phone&#10;&#10;Description automatically generated">
            <a:extLst>
              <a:ext uri="{FF2B5EF4-FFF2-40B4-BE49-F238E27FC236}">
                <a16:creationId xmlns:a16="http://schemas.microsoft.com/office/drawing/2014/main" id="{7521117B-B082-24C3-C3CF-B463E950046E}"/>
              </a:ext>
            </a:extLst>
          </p:cNvPr>
          <p:cNvPicPr>
            <a:picLocks noChangeAspect="1"/>
          </p:cNvPicPr>
          <p:nvPr/>
        </p:nvPicPr>
        <p:blipFill>
          <a:blip r:embed="rId4"/>
          <a:stretch>
            <a:fillRect/>
          </a:stretch>
        </p:blipFill>
        <p:spPr>
          <a:xfrm>
            <a:off x="7714656" y="1229513"/>
            <a:ext cx="3995592" cy="4134476"/>
          </a:xfrm>
          <a:prstGeom prst="rect">
            <a:avLst/>
          </a:prstGeom>
        </p:spPr>
      </p:pic>
    </p:spTree>
    <p:extLst>
      <p:ext uri="{BB962C8B-B14F-4D97-AF65-F5344CB8AC3E}">
        <p14:creationId xmlns:p14="http://schemas.microsoft.com/office/powerpoint/2010/main" val="318203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D91438-AA1F-63CB-CA19-C07B57C8466B}"/>
              </a:ext>
            </a:extLst>
          </p:cNvPr>
          <p:cNvSpPr txBox="1">
            <a:spLocks/>
          </p:cNvSpPr>
          <p:nvPr/>
        </p:nvSpPr>
        <p:spPr>
          <a:xfrm>
            <a:off x="5279472" y="274320"/>
            <a:ext cx="5844759" cy="9704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3100" dirty="0"/>
              <a:t>Do sales figures vary between geographic regions?</a:t>
            </a:r>
          </a:p>
        </p:txBody>
      </p:sp>
      <p:pic>
        <p:nvPicPr>
          <p:cNvPr id="18" name="Picture 17">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sp>
        <p:nvSpPr>
          <p:cNvPr id="13" name="Content Placeholder 12">
            <a:extLst>
              <a:ext uri="{FF2B5EF4-FFF2-40B4-BE49-F238E27FC236}">
                <a16:creationId xmlns:a16="http://schemas.microsoft.com/office/drawing/2014/main" id="{4DB65D1C-D4F2-C474-0015-D4DDC22A738E}"/>
              </a:ext>
            </a:extLst>
          </p:cNvPr>
          <p:cNvSpPr>
            <a:spLocks noGrp="1"/>
          </p:cNvSpPr>
          <p:nvPr>
            <p:ph idx="1"/>
          </p:nvPr>
        </p:nvSpPr>
        <p:spPr>
          <a:xfrm>
            <a:off x="5279471" y="1495976"/>
            <a:ext cx="5844760" cy="4732104"/>
          </a:xfrm>
        </p:spPr>
        <p:txBody>
          <a:bodyPr vert="horz" lIns="91440" tIns="45720" rIns="91440" bIns="45720" rtlCol="0" anchor="t">
            <a:normAutofit/>
          </a:bodyPr>
          <a:lstStyle/>
          <a:p>
            <a:pPr>
              <a:buClr>
                <a:srgbClr val="4E79A7"/>
              </a:buClr>
            </a:pPr>
            <a:r>
              <a:rPr lang="en-US" dirty="0"/>
              <a:t>Yes! Asia is the top market for Rockbuster.</a:t>
            </a:r>
          </a:p>
          <a:p>
            <a:pPr lvl="1">
              <a:buClr>
                <a:srgbClr val="4E79A7"/>
              </a:buClr>
            </a:pPr>
            <a:r>
              <a:rPr lang="en-US" dirty="0"/>
              <a:t>India by itself, accounts for nearly 10% of all total revenue</a:t>
            </a:r>
          </a:p>
          <a:p>
            <a:pPr lvl="1">
              <a:buClr>
                <a:srgbClr val="4E79A7"/>
              </a:buClr>
            </a:pPr>
            <a:r>
              <a:rPr lang="en-US" dirty="0"/>
              <a:t>China is the second highest in total revenue.</a:t>
            </a:r>
          </a:p>
          <a:p>
            <a:pPr lvl="1">
              <a:buClr>
                <a:srgbClr val="4E79A7"/>
              </a:buClr>
            </a:pPr>
            <a:r>
              <a:rPr lang="en-US" dirty="0"/>
              <a:t>Taiwan and Philippines have the highest Purchasing Power within the region.</a:t>
            </a:r>
          </a:p>
          <a:p>
            <a:pPr>
              <a:buClr>
                <a:srgbClr val="4E79A7"/>
              </a:buClr>
            </a:pPr>
            <a:r>
              <a:rPr lang="en-US" dirty="0"/>
              <a:t>The United States makes up over 80% of the North American revenue.</a:t>
            </a:r>
          </a:p>
          <a:p>
            <a:pPr>
              <a:buClr>
                <a:srgbClr val="4E79A7"/>
              </a:buClr>
            </a:pPr>
            <a:r>
              <a:rPr lang="en-US" dirty="0"/>
              <a:t>Rockbuster does not have many customers in the Oceania region, only 7 in fact, which is why the number is so low.</a:t>
            </a:r>
          </a:p>
        </p:txBody>
      </p:sp>
      <p:pic>
        <p:nvPicPr>
          <p:cNvPr id="14" name="slide2" descr="Sheet 11">
            <a:extLst>
              <a:ext uri="{FF2B5EF4-FFF2-40B4-BE49-F238E27FC236}">
                <a16:creationId xmlns:a16="http://schemas.microsoft.com/office/drawing/2014/main" id="{4F1380E7-06E4-428D-8AA7-7E0C9E2319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394" y="-1"/>
            <a:ext cx="362260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2555</TotalTime>
  <Words>948</Words>
  <Application>Microsoft Office PowerPoint</Application>
  <PresentationFormat>Widescreen</PresentationFormat>
  <Paragraphs>81</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Calisto MT</vt:lpstr>
      <vt:lpstr>Wingdings 2</vt:lpstr>
      <vt:lpstr>Slate</vt:lpstr>
      <vt:lpstr>Rockbuster Stealth - Analysis Results</vt:lpstr>
      <vt:lpstr>Objective</vt:lpstr>
      <vt:lpstr>Data Rundown</vt:lpstr>
      <vt:lpstr>PowerPoint Presentation</vt:lpstr>
      <vt:lpstr>The map shows all countries with customers, the numbers displayed are their customer count, and the blue color is shaded darker as revenue increases. </vt:lpstr>
      <vt:lpstr>The Meaning?</vt:lpstr>
      <vt:lpstr>PowerPoint Presentation</vt:lpstr>
      <vt:lpstr>The Meaning?</vt:lpstr>
      <vt:lpstr>PowerPoint Presentation</vt:lpstr>
      <vt:lpstr>The Meaning?</vt:lpstr>
      <vt:lpstr>PowerPoint Presentation</vt:lpstr>
      <vt:lpstr>PowerPoint Presentation</vt:lpstr>
      <vt:lpstr>PowerPoint Presentation</vt:lpstr>
      <vt:lpstr>The meaning?</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Analysis Results</dc:title>
  <dc:creator>Ben Arrants</dc:creator>
  <cp:lastModifiedBy>Ben Arrants</cp:lastModifiedBy>
  <cp:revision>1</cp:revision>
  <dcterms:created xsi:type="dcterms:W3CDTF">2023-09-20T20:53:05Z</dcterms:created>
  <dcterms:modified xsi:type="dcterms:W3CDTF">2023-10-11T23:26:53Z</dcterms:modified>
</cp:coreProperties>
</file>