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94660"/>
  </p:normalViewPr>
  <p:slideViewPr>
    <p:cSldViewPr snapToGrid="0">
      <p:cViewPr>
        <p:scale>
          <a:sx n="50" d="100"/>
          <a:sy n="50" d="100"/>
        </p:scale>
        <p:origin x="3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 medio del viaje BILBAO - NEW YORK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Hoja1!$A$2:$A$13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Hoja1!$B$2:$B$13</c:f>
              <c:numCache>
                <c:formatCode>"€"#,##0_);[Red]\("€"#,##0\)</c:formatCode>
                <c:ptCount val="12"/>
                <c:pt idx="0">
                  <c:v>500</c:v>
                </c:pt>
                <c:pt idx="1">
                  <c:v>250</c:v>
                </c:pt>
                <c:pt idx="2">
                  <c:v>150</c:v>
                </c:pt>
                <c:pt idx="3">
                  <c:v>400</c:v>
                </c:pt>
                <c:pt idx="4">
                  <c:v>430</c:v>
                </c:pt>
                <c:pt idx="5">
                  <c:v>540</c:v>
                </c:pt>
                <c:pt idx="6">
                  <c:v>600</c:v>
                </c:pt>
                <c:pt idx="7">
                  <c:v>300</c:v>
                </c:pt>
                <c:pt idx="8">
                  <c:v>550</c:v>
                </c:pt>
                <c:pt idx="9">
                  <c:v>600</c:v>
                </c:pt>
                <c:pt idx="10">
                  <c:v>800</c:v>
                </c:pt>
                <c:pt idx="11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4-45F5-A487-B14367871B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41168016"/>
        <c:axId val="441168432"/>
      </c:lineChart>
      <c:dateAx>
        <c:axId val="44116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 del 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168432"/>
        <c:crosses val="autoZero"/>
        <c:auto val="1"/>
        <c:lblOffset val="100"/>
        <c:baseTimeUnit val="months"/>
      </c:dateAx>
      <c:valAx>
        <c:axId val="44116843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Precio medio (€)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&quot;€&quot;#,##0_);[Red]\(&quot;€&quot;#,##0\)" sourceLinked="1"/>
        <c:majorTickMark val="none"/>
        <c:minorTickMark val="none"/>
        <c:tickLblPos val="nextTo"/>
        <c:crossAx val="441168016"/>
        <c:crossesAt val="4340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4703125000000003E-2"/>
          <c:y val="0.1063008669844447"/>
          <c:w val="0.93810937500000002"/>
          <c:h val="0.7734256413985211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 medio del viaje BILBAO - NEW YORK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Hoja1!$A$2:$A$13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Hoja1!$B$2:$B$13</c:f>
              <c:numCache>
                <c:formatCode>"€"#,##0_);[Red]\("€"#,##0\)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250</c:v>
                </c:pt>
                <c:pt idx="3">
                  <c:v>450</c:v>
                </c:pt>
                <c:pt idx="4">
                  <c:v>800</c:v>
                </c:pt>
                <c:pt idx="5">
                  <c:v>700</c:v>
                </c:pt>
                <c:pt idx="6">
                  <c:v>400</c:v>
                </c:pt>
                <c:pt idx="7">
                  <c:v>300</c:v>
                </c:pt>
                <c:pt idx="8">
                  <c:v>700</c:v>
                </c:pt>
                <c:pt idx="9">
                  <c:v>600</c:v>
                </c:pt>
                <c:pt idx="10">
                  <c:v>1100</c:v>
                </c:pt>
                <c:pt idx="11">
                  <c:v>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4-45F5-A487-B14367871B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41168016"/>
        <c:axId val="441168432"/>
      </c:lineChart>
      <c:dateAx>
        <c:axId val="44116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 del 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168432"/>
        <c:crosses val="autoZero"/>
        <c:auto val="1"/>
        <c:lblOffset val="100"/>
        <c:baseTimeUnit val="months"/>
      </c:dateAx>
      <c:valAx>
        <c:axId val="44116843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Precio medio (€)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&quot;€&quot;#,##0_);[Red]\(&quot;€&quot;#,##0\)" sourceLinked="1"/>
        <c:majorTickMark val="none"/>
        <c:minorTickMark val="none"/>
        <c:tickLblPos val="nextTo"/>
        <c:crossAx val="441168016"/>
        <c:crossesAt val="4340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4703125000000003E-2"/>
          <c:y val="0.1063008669844447"/>
          <c:w val="0.93810937500000002"/>
          <c:h val="0.7734256413985211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 medio del viaje BILBAO - NEW YORK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spPr>
              <a:solidFill>
                <a:schemeClr val="accent6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Hoja1!$A$2:$A$13</c:f>
              <c:numCache>
                <c:formatCode>mmm\-yy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Hoja1!$B$2:$B$13</c:f>
              <c:numCache>
                <c:formatCode>"€"#,##0_);[Red]\("€"#,##0\)</c:formatCode>
                <c:ptCount val="12"/>
                <c:pt idx="0">
                  <c:v>400</c:v>
                </c:pt>
                <c:pt idx="1">
                  <c:v>300</c:v>
                </c:pt>
                <c:pt idx="2">
                  <c:v>550</c:v>
                </c:pt>
                <c:pt idx="3">
                  <c:v>380</c:v>
                </c:pt>
                <c:pt idx="4">
                  <c:v>650</c:v>
                </c:pt>
                <c:pt idx="5">
                  <c:v>400</c:v>
                </c:pt>
                <c:pt idx="6">
                  <c:v>450</c:v>
                </c:pt>
                <c:pt idx="7">
                  <c:v>300</c:v>
                </c:pt>
                <c:pt idx="8">
                  <c:v>650</c:v>
                </c:pt>
                <c:pt idx="9">
                  <c:v>500</c:v>
                </c:pt>
                <c:pt idx="10">
                  <c:v>1400</c:v>
                </c:pt>
                <c:pt idx="11">
                  <c:v>1250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4-45F5-A487-B14367871B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41168016"/>
        <c:axId val="441168432"/>
      </c:lineChart>
      <c:dateAx>
        <c:axId val="44116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 del 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168432"/>
        <c:crosses val="autoZero"/>
        <c:auto val="1"/>
        <c:lblOffset val="100"/>
        <c:baseTimeUnit val="months"/>
      </c:dateAx>
      <c:valAx>
        <c:axId val="44116843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Precio medio (€)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&quot;€&quot;#,##0_);[Red]\(&quot;€&quot;#,##0\)" sourceLinked="1"/>
        <c:majorTickMark val="none"/>
        <c:minorTickMark val="none"/>
        <c:tickLblPos val="nextTo"/>
        <c:crossAx val="441168016"/>
        <c:crossesAt val="4340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4703125000000003E-2"/>
          <c:y val="0.1063008669844447"/>
          <c:w val="0.93810937500000002"/>
          <c:h val="0.7734256413985211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 medio del viaje BILBAO - NEW YORK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Hoja1!$A$2:$A$13</c:f>
              <c:numCache>
                <c:formatCode>mmm\-yy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Hoja1!$B$2:$B$13</c:f>
              <c:numCache>
                <c:formatCode>"€"#,##0_);[Red]\("€"#,##0\)</c:formatCode>
                <c:ptCount val="12"/>
                <c:pt idx="0">
                  <c:v>400</c:v>
                </c:pt>
                <c:pt idx="1">
                  <c:v>300</c:v>
                </c:pt>
                <c:pt idx="2">
                  <c:v>550</c:v>
                </c:pt>
                <c:pt idx="3">
                  <c:v>380</c:v>
                </c:pt>
                <c:pt idx="4">
                  <c:v>650</c:v>
                </c:pt>
                <c:pt idx="5">
                  <c:v>400</c:v>
                </c:pt>
                <c:pt idx="6">
                  <c:v>450</c:v>
                </c:pt>
                <c:pt idx="7">
                  <c:v>300</c:v>
                </c:pt>
                <c:pt idx="8">
                  <c:v>650</c:v>
                </c:pt>
                <c:pt idx="9">
                  <c:v>500</c:v>
                </c:pt>
                <c:pt idx="10">
                  <c:v>1400</c:v>
                </c:pt>
                <c:pt idx="11">
                  <c:v>1250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4-45F5-A487-B14367871B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1168016"/>
        <c:axId val="441168432"/>
      </c:lineChart>
      <c:dateAx>
        <c:axId val="441168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 del 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168432"/>
        <c:crosses val="autoZero"/>
        <c:auto val="1"/>
        <c:lblOffset val="100"/>
        <c:baseTimeUnit val="months"/>
      </c:dateAx>
      <c:valAx>
        <c:axId val="4411684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Precio medio (€)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&quot;€&quot;#,##0_);[Red]\(&quot;€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168016"/>
        <c:crossesAt val="4340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4703125000000003E-2"/>
          <c:y val="0.1063008669844447"/>
          <c:w val="0.93810937500000002"/>
          <c:h val="0.7734256413985211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 medio del viaje BILBAO - NEW YORK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Hoja1!$A$2:$A$13</c:f>
              <c:numCache>
                <c:formatCode>mmm\-yy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Hoja1!$B$2:$B$13</c:f>
              <c:numCache>
                <c:formatCode>"€"#,##0_);[Red]\("€"#,##0\)</c:formatCode>
                <c:ptCount val="12"/>
                <c:pt idx="0">
                  <c:v>400</c:v>
                </c:pt>
                <c:pt idx="1">
                  <c:v>300</c:v>
                </c:pt>
                <c:pt idx="2">
                  <c:v>550</c:v>
                </c:pt>
                <c:pt idx="3">
                  <c:v>380</c:v>
                </c:pt>
                <c:pt idx="4">
                  <c:v>650</c:v>
                </c:pt>
                <c:pt idx="5">
                  <c:v>400</c:v>
                </c:pt>
                <c:pt idx="6">
                  <c:v>450</c:v>
                </c:pt>
                <c:pt idx="7">
                  <c:v>300</c:v>
                </c:pt>
                <c:pt idx="8">
                  <c:v>650</c:v>
                </c:pt>
                <c:pt idx="9">
                  <c:v>500</c:v>
                </c:pt>
                <c:pt idx="10">
                  <c:v>1400</c:v>
                </c:pt>
                <c:pt idx="11">
                  <c:v>1250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4-45F5-A487-B14367871B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1168016"/>
        <c:axId val="441168432"/>
      </c:lineChart>
      <c:dateAx>
        <c:axId val="441168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Mes del 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168432"/>
        <c:crosses val="autoZero"/>
        <c:auto val="1"/>
        <c:lblOffset val="100"/>
        <c:baseTimeUnit val="months"/>
      </c:dateAx>
      <c:valAx>
        <c:axId val="4411684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Precio medio (€)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&quot;€&quot;#,##0_);[Red]\(&quot;€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168016"/>
        <c:crossesAt val="4340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4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96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0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1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0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3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96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1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30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59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4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6048-EA49-4C53-83A2-72D60A91DB73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2876-C254-453F-9757-7443E00839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6493392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orma libre 7"/>
          <p:cNvSpPr/>
          <p:nvPr/>
        </p:nvSpPr>
        <p:spPr>
          <a:xfrm>
            <a:off x="2865120" y="1912621"/>
            <a:ext cx="6842761" cy="2789076"/>
          </a:xfrm>
          <a:custGeom>
            <a:avLst/>
            <a:gdLst>
              <a:gd name="connsiteX0" fmla="*/ 0 w 5273040"/>
              <a:gd name="connsiteY0" fmla="*/ 1722120 h 2071451"/>
              <a:gd name="connsiteX1" fmla="*/ 929640 w 5273040"/>
              <a:gd name="connsiteY1" fmla="*/ 2065020 h 2071451"/>
              <a:gd name="connsiteX2" fmla="*/ 2758440 w 5273040"/>
              <a:gd name="connsiteY2" fmla="*/ 1455420 h 2071451"/>
              <a:gd name="connsiteX3" fmla="*/ 3878580 w 5273040"/>
              <a:gd name="connsiteY3" fmla="*/ 1501140 h 2071451"/>
              <a:gd name="connsiteX4" fmla="*/ 5273040 w 5273040"/>
              <a:gd name="connsiteY4" fmla="*/ 0 h 2071451"/>
              <a:gd name="connsiteX5" fmla="*/ 5273040 w 5273040"/>
              <a:gd name="connsiteY5" fmla="*/ 0 h 2071451"/>
              <a:gd name="connsiteX0" fmla="*/ 0 w 5378329"/>
              <a:gd name="connsiteY0" fmla="*/ 2392680 h 2742011"/>
              <a:gd name="connsiteX1" fmla="*/ 929640 w 5378329"/>
              <a:gd name="connsiteY1" fmla="*/ 2735580 h 2742011"/>
              <a:gd name="connsiteX2" fmla="*/ 2758440 w 5378329"/>
              <a:gd name="connsiteY2" fmla="*/ 2125980 h 2742011"/>
              <a:gd name="connsiteX3" fmla="*/ 3878580 w 5378329"/>
              <a:gd name="connsiteY3" fmla="*/ 2171700 h 2742011"/>
              <a:gd name="connsiteX4" fmla="*/ 5273040 w 5378329"/>
              <a:gd name="connsiteY4" fmla="*/ 670560 h 2742011"/>
              <a:gd name="connsiteX5" fmla="*/ 5280660 w 5378329"/>
              <a:gd name="connsiteY5" fmla="*/ 0 h 2742011"/>
              <a:gd name="connsiteX0" fmla="*/ 0 w 5280660"/>
              <a:gd name="connsiteY0" fmla="*/ 2392680 h 2742011"/>
              <a:gd name="connsiteX1" fmla="*/ 929640 w 5280660"/>
              <a:gd name="connsiteY1" fmla="*/ 2735580 h 2742011"/>
              <a:gd name="connsiteX2" fmla="*/ 2758440 w 5280660"/>
              <a:gd name="connsiteY2" fmla="*/ 2125980 h 2742011"/>
              <a:gd name="connsiteX3" fmla="*/ 3878580 w 5280660"/>
              <a:gd name="connsiteY3" fmla="*/ 2171700 h 2742011"/>
              <a:gd name="connsiteX4" fmla="*/ 4754880 w 5280660"/>
              <a:gd name="connsiteY4" fmla="*/ 1143000 h 2742011"/>
              <a:gd name="connsiteX5" fmla="*/ 5280660 w 5280660"/>
              <a:gd name="connsiteY5" fmla="*/ 0 h 274201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298361"/>
              <a:gd name="connsiteY0" fmla="*/ 2240280 h 2789127"/>
              <a:gd name="connsiteX1" fmla="*/ 864738 w 5298361"/>
              <a:gd name="connsiteY1" fmla="*/ 2788920 h 2789127"/>
              <a:gd name="connsiteX2" fmla="*/ 2693538 w 5298361"/>
              <a:gd name="connsiteY2" fmla="*/ 2179320 h 2789127"/>
              <a:gd name="connsiteX3" fmla="*/ 3813678 w 5298361"/>
              <a:gd name="connsiteY3" fmla="*/ 2225040 h 2789127"/>
              <a:gd name="connsiteX4" fmla="*/ 4689978 w 5298361"/>
              <a:gd name="connsiteY4" fmla="*/ 1196340 h 2789127"/>
              <a:gd name="connsiteX5" fmla="*/ 5298361 w 5298361"/>
              <a:gd name="connsiteY5" fmla="*/ 0 h 2789127"/>
              <a:gd name="connsiteX0" fmla="*/ 0 w 5298361"/>
              <a:gd name="connsiteY0" fmla="*/ 2240280 h 2789194"/>
              <a:gd name="connsiteX1" fmla="*/ 864738 w 5298361"/>
              <a:gd name="connsiteY1" fmla="*/ 2788920 h 2789194"/>
              <a:gd name="connsiteX2" fmla="*/ 2693538 w 5298361"/>
              <a:gd name="connsiteY2" fmla="*/ 2179320 h 2789194"/>
              <a:gd name="connsiteX3" fmla="*/ 3813678 w 5298361"/>
              <a:gd name="connsiteY3" fmla="*/ 2225040 h 2789194"/>
              <a:gd name="connsiteX4" fmla="*/ 4689978 w 5298361"/>
              <a:gd name="connsiteY4" fmla="*/ 1196340 h 2789194"/>
              <a:gd name="connsiteX5" fmla="*/ 5298361 w 5298361"/>
              <a:gd name="connsiteY5" fmla="*/ 0 h 2789194"/>
              <a:gd name="connsiteX0" fmla="*/ 0 w 5298361"/>
              <a:gd name="connsiteY0" fmla="*/ 2240280 h 2789076"/>
              <a:gd name="connsiteX1" fmla="*/ 864738 w 5298361"/>
              <a:gd name="connsiteY1" fmla="*/ 2788920 h 2789076"/>
              <a:gd name="connsiteX2" fmla="*/ 2563734 w 5298361"/>
              <a:gd name="connsiteY2" fmla="*/ 2194560 h 2789076"/>
              <a:gd name="connsiteX3" fmla="*/ 3813678 w 5298361"/>
              <a:gd name="connsiteY3" fmla="*/ 2225040 h 2789076"/>
              <a:gd name="connsiteX4" fmla="*/ 4689978 w 5298361"/>
              <a:gd name="connsiteY4" fmla="*/ 1196340 h 2789076"/>
              <a:gd name="connsiteX5" fmla="*/ 5298361 w 5298361"/>
              <a:gd name="connsiteY5" fmla="*/ 0 h 27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8361" h="2789076">
                <a:moveTo>
                  <a:pt x="0" y="2240280"/>
                </a:moveTo>
                <a:cubicBezTo>
                  <a:pt x="229050" y="2525395"/>
                  <a:pt x="437449" y="2796540"/>
                  <a:pt x="864738" y="2788920"/>
                </a:cubicBezTo>
                <a:cubicBezTo>
                  <a:pt x="1292027" y="2781300"/>
                  <a:pt x="2072244" y="2288540"/>
                  <a:pt x="2563734" y="2194560"/>
                </a:cubicBezTo>
                <a:cubicBezTo>
                  <a:pt x="3055224" y="2100580"/>
                  <a:pt x="3459304" y="2391410"/>
                  <a:pt x="3813678" y="2225040"/>
                </a:cubicBezTo>
                <a:cubicBezTo>
                  <a:pt x="4168052" y="2058670"/>
                  <a:pt x="4442531" y="1567180"/>
                  <a:pt x="4689978" y="1196340"/>
                </a:cubicBezTo>
                <a:cubicBezTo>
                  <a:pt x="4937425" y="825500"/>
                  <a:pt x="5183718" y="353060"/>
                  <a:pt x="5298361" y="0"/>
                </a:cubicBezTo>
              </a:path>
            </a:pathLst>
          </a:custGeom>
          <a:noFill/>
          <a:ln w="76200">
            <a:solidFill>
              <a:srgbClr val="00B0F0"/>
            </a:solidFill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554" y="-120505"/>
            <a:ext cx="10006583" cy="66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0567772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orma libre 7"/>
          <p:cNvSpPr/>
          <p:nvPr/>
        </p:nvSpPr>
        <p:spPr>
          <a:xfrm>
            <a:off x="2696956" y="1912621"/>
            <a:ext cx="7010925" cy="2965493"/>
          </a:xfrm>
          <a:custGeom>
            <a:avLst/>
            <a:gdLst>
              <a:gd name="connsiteX0" fmla="*/ 0 w 5273040"/>
              <a:gd name="connsiteY0" fmla="*/ 1722120 h 2071451"/>
              <a:gd name="connsiteX1" fmla="*/ 929640 w 5273040"/>
              <a:gd name="connsiteY1" fmla="*/ 2065020 h 2071451"/>
              <a:gd name="connsiteX2" fmla="*/ 2758440 w 5273040"/>
              <a:gd name="connsiteY2" fmla="*/ 1455420 h 2071451"/>
              <a:gd name="connsiteX3" fmla="*/ 3878580 w 5273040"/>
              <a:gd name="connsiteY3" fmla="*/ 1501140 h 2071451"/>
              <a:gd name="connsiteX4" fmla="*/ 5273040 w 5273040"/>
              <a:gd name="connsiteY4" fmla="*/ 0 h 2071451"/>
              <a:gd name="connsiteX5" fmla="*/ 5273040 w 5273040"/>
              <a:gd name="connsiteY5" fmla="*/ 0 h 2071451"/>
              <a:gd name="connsiteX0" fmla="*/ 0 w 5378329"/>
              <a:gd name="connsiteY0" fmla="*/ 2392680 h 2742011"/>
              <a:gd name="connsiteX1" fmla="*/ 929640 w 5378329"/>
              <a:gd name="connsiteY1" fmla="*/ 2735580 h 2742011"/>
              <a:gd name="connsiteX2" fmla="*/ 2758440 w 5378329"/>
              <a:gd name="connsiteY2" fmla="*/ 2125980 h 2742011"/>
              <a:gd name="connsiteX3" fmla="*/ 3878580 w 5378329"/>
              <a:gd name="connsiteY3" fmla="*/ 2171700 h 2742011"/>
              <a:gd name="connsiteX4" fmla="*/ 5273040 w 5378329"/>
              <a:gd name="connsiteY4" fmla="*/ 670560 h 2742011"/>
              <a:gd name="connsiteX5" fmla="*/ 5280660 w 5378329"/>
              <a:gd name="connsiteY5" fmla="*/ 0 h 2742011"/>
              <a:gd name="connsiteX0" fmla="*/ 0 w 5280660"/>
              <a:gd name="connsiteY0" fmla="*/ 2392680 h 2742011"/>
              <a:gd name="connsiteX1" fmla="*/ 929640 w 5280660"/>
              <a:gd name="connsiteY1" fmla="*/ 2735580 h 2742011"/>
              <a:gd name="connsiteX2" fmla="*/ 2758440 w 5280660"/>
              <a:gd name="connsiteY2" fmla="*/ 2125980 h 2742011"/>
              <a:gd name="connsiteX3" fmla="*/ 3878580 w 5280660"/>
              <a:gd name="connsiteY3" fmla="*/ 2171700 h 2742011"/>
              <a:gd name="connsiteX4" fmla="*/ 4754880 w 5280660"/>
              <a:gd name="connsiteY4" fmla="*/ 1143000 h 2742011"/>
              <a:gd name="connsiteX5" fmla="*/ 5280660 w 5280660"/>
              <a:gd name="connsiteY5" fmla="*/ 0 h 274201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298361"/>
              <a:gd name="connsiteY0" fmla="*/ 2240280 h 2789127"/>
              <a:gd name="connsiteX1" fmla="*/ 864738 w 5298361"/>
              <a:gd name="connsiteY1" fmla="*/ 2788920 h 2789127"/>
              <a:gd name="connsiteX2" fmla="*/ 2693538 w 5298361"/>
              <a:gd name="connsiteY2" fmla="*/ 2179320 h 2789127"/>
              <a:gd name="connsiteX3" fmla="*/ 3813678 w 5298361"/>
              <a:gd name="connsiteY3" fmla="*/ 2225040 h 2789127"/>
              <a:gd name="connsiteX4" fmla="*/ 4689978 w 5298361"/>
              <a:gd name="connsiteY4" fmla="*/ 1196340 h 2789127"/>
              <a:gd name="connsiteX5" fmla="*/ 5298361 w 5298361"/>
              <a:gd name="connsiteY5" fmla="*/ 0 h 2789127"/>
              <a:gd name="connsiteX0" fmla="*/ 0 w 5298361"/>
              <a:gd name="connsiteY0" fmla="*/ 2240280 h 2789194"/>
              <a:gd name="connsiteX1" fmla="*/ 864738 w 5298361"/>
              <a:gd name="connsiteY1" fmla="*/ 2788920 h 2789194"/>
              <a:gd name="connsiteX2" fmla="*/ 2693538 w 5298361"/>
              <a:gd name="connsiteY2" fmla="*/ 2179320 h 2789194"/>
              <a:gd name="connsiteX3" fmla="*/ 3813678 w 5298361"/>
              <a:gd name="connsiteY3" fmla="*/ 2225040 h 2789194"/>
              <a:gd name="connsiteX4" fmla="*/ 4689978 w 5298361"/>
              <a:gd name="connsiteY4" fmla="*/ 1196340 h 2789194"/>
              <a:gd name="connsiteX5" fmla="*/ 5298361 w 5298361"/>
              <a:gd name="connsiteY5" fmla="*/ 0 h 2789194"/>
              <a:gd name="connsiteX0" fmla="*/ 0 w 5298361"/>
              <a:gd name="connsiteY0" fmla="*/ 2240280 h 2789076"/>
              <a:gd name="connsiteX1" fmla="*/ 864738 w 5298361"/>
              <a:gd name="connsiteY1" fmla="*/ 2788920 h 2789076"/>
              <a:gd name="connsiteX2" fmla="*/ 2563734 w 5298361"/>
              <a:gd name="connsiteY2" fmla="*/ 2194560 h 2789076"/>
              <a:gd name="connsiteX3" fmla="*/ 3813678 w 5298361"/>
              <a:gd name="connsiteY3" fmla="*/ 2225040 h 2789076"/>
              <a:gd name="connsiteX4" fmla="*/ 4689978 w 5298361"/>
              <a:gd name="connsiteY4" fmla="*/ 1196340 h 2789076"/>
              <a:gd name="connsiteX5" fmla="*/ 5298361 w 5298361"/>
              <a:gd name="connsiteY5" fmla="*/ 0 h 2789076"/>
              <a:gd name="connsiteX0" fmla="*/ 0 w 5428571"/>
              <a:gd name="connsiteY0" fmla="*/ 2965493 h 3077651"/>
              <a:gd name="connsiteX1" fmla="*/ 994948 w 5428571"/>
              <a:gd name="connsiteY1" fmla="*/ 2788920 h 3077651"/>
              <a:gd name="connsiteX2" fmla="*/ 2693944 w 5428571"/>
              <a:gd name="connsiteY2" fmla="*/ 2194560 h 3077651"/>
              <a:gd name="connsiteX3" fmla="*/ 3943888 w 5428571"/>
              <a:gd name="connsiteY3" fmla="*/ 2225040 h 3077651"/>
              <a:gd name="connsiteX4" fmla="*/ 4820188 w 5428571"/>
              <a:gd name="connsiteY4" fmla="*/ 1196340 h 3077651"/>
              <a:gd name="connsiteX5" fmla="*/ 5428571 w 5428571"/>
              <a:gd name="connsiteY5" fmla="*/ 0 h 3077651"/>
              <a:gd name="connsiteX0" fmla="*/ 0 w 5428571"/>
              <a:gd name="connsiteY0" fmla="*/ 2965493 h 2965493"/>
              <a:gd name="connsiteX1" fmla="*/ 994948 w 5428571"/>
              <a:gd name="connsiteY1" fmla="*/ 27889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78335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13568 w 5428571"/>
              <a:gd name="connsiteY1" fmla="*/ 246309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097519 w 5428571"/>
              <a:gd name="connsiteY3" fmla="*/ 2382694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28571" h="2965493">
                <a:moveTo>
                  <a:pt x="0" y="2965493"/>
                </a:moveTo>
                <a:cubicBezTo>
                  <a:pt x="432504" y="2725090"/>
                  <a:pt x="558166" y="2610857"/>
                  <a:pt x="921706" y="2452589"/>
                </a:cubicBezTo>
                <a:cubicBezTo>
                  <a:pt x="1285246" y="2294321"/>
                  <a:pt x="1818603" y="2027534"/>
                  <a:pt x="2181238" y="2015885"/>
                </a:cubicBezTo>
                <a:cubicBezTo>
                  <a:pt x="2543874" y="2004236"/>
                  <a:pt x="2739076" y="2436954"/>
                  <a:pt x="3097519" y="2382694"/>
                </a:cubicBezTo>
                <a:cubicBezTo>
                  <a:pt x="3455962" y="2328434"/>
                  <a:pt x="3943388" y="2087442"/>
                  <a:pt x="4331897" y="1690326"/>
                </a:cubicBezTo>
                <a:cubicBezTo>
                  <a:pt x="4720406" y="1293210"/>
                  <a:pt x="5313928" y="353060"/>
                  <a:pt x="5428571" y="0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709" y="-581586"/>
            <a:ext cx="12117491" cy="80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7103693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orma libre 7"/>
          <p:cNvSpPr/>
          <p:nvPr/>
        </p:nvSpPr>
        <p:spPr>
          <a:xfrm>
            <a:off x="2696958" y="1324041"/>
            <a:ext cx="6979396" cy="3375433"/>
          </a:xfrm>
          <a:custGeom>
            <a:avLst/>
            <a:gdLst>
              <a:gd name="connsiteX0" fmla="*/ 0 w 5273040"/>
              <a:gd name="connsiteY0" fmla="*/ 1722120 h 2071451"/>
              <a:gd name="connsiteX1" fmla="*/ 929640 w 5273040"/>
              <a:gd name="connsiteY1" fmla="*/ 2065020 h 2071451"/>
              <a:gd name="connsiteX2" fmla="*/ 2758440 w 5273040"/>
              <a:gd name="connsiteY2" fmla="*/ 1455420 h 2071451"/>
              <a:gd name="connsiteX3" fmla="*/ 3878580 w 5273040"/>
              <a:gd name="connsiteY3" fmla="*/ 1501140 h 2071451"/>
              <a:gd name="connsiteX4" fmla="*/ 5273040 w 5273040"/>
              <a:gd name="connsiteY4" fmla="*/ 0 h 2071451"/>
              <a:gd name="connsiteX5" fmla="*/ 5273040 w 5273040"/>
              <a:gd name="connsiteY5" fmla="*/ 0 h 2071451"/>
              <a:gd name="connsiteX0" fmla="*/ 0 w 5378329"/>
              <a:gd name="connsiteY0" fmla="*/ 2392680 h 2742011"/>
              <a:gd name="connsiteX1" fmla="*/ 929640 w 5378329"/>
              <a:gd name="connsiteY1" fmla="*/ 2735580 h 2742011"/>
              <a:gd name="connsiteX2" fmla="*/ 2758440 w 5378329"/>
              <a:gd name="connsiteY2" fmla="*/ 2125980 h 2742011"/>
              <a:gd name="connsiteX3" fmla="*/ 3878580 w 5378329"/>
              <a:gd name="connsiteY3" fmla="*/ 2171700 h 2742011"/>
              <a:gd name="connsiteX4" fmla="*/ 5273040 w 5378329"/>
              <a:gd name="connsiteY4" fmla="*/ 670560 h 2742011"/>
              <a:gd name="connsiteX5" fmla="*/ 5280660 w 5378329"/>
              <a:gd name="connsiteY5" fmla="*/ 0 h 2742011"/>
              <a:gd name="connsiteX0" fmla="*/ 0 w 5280660"/>
              <a:gd name="connsiteY0" fmla="*/ 2392680 h 2742011"/>
              <a:gd name="connsiteX1" fmla="*/ 929640 w 5280660"/>
              <a:gd name="connsiteY1" fmla="*/ 2735580 h 2742011"/>
              <a:gd name="connsiteX2" fmla="*/ 2758440 w 5280660"/>
              <a:gd name="connsiteY2" fmla="*/ 2125980 h 2742011"/>
              <a:gd name="connsiteX3" fmla="*/ 3878580 w 5280660"/>
              <a:gd name="connsiteY3" fmla="*/ 2171700 h 2742011"/>
              <a:gd name="connsiteX4" fmla="*/ 4754880 w 5280660"/>
              <a:gd name="connsiteY4" fmla="*/ 1143000 h 2742011"/>
              <a:gd name="connsiteX5" fmla="*/ 5280660 w 5280660"/>
              <a:gd name="connsiteY5" fmla="*/ 0 h 274201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298361"/>
              <a:gd name="connsiteY0" fmla="*/ 2240280 h 2789127"/>
              <a:gd name="connsiteX1" fmla="*/ 864738 w 5298361"/>
              <a:gd name="connsiteY1" fmla="*/ 2788920 h 2789127"/>
              <a:gd name="connsiteX2" fmla="*/ 2693538 w 5298361"/>
              <a:gd name="connsiteY2" fmla="*/ 2179320 h 2789127"/>
              <a:gd name="connsiteX3" fmla="*/ 3813678 w 5298361"/>
              <a:gd name="connsiteY3" fmla="*/ 2225040 h 2789127"/>
              <a:gd name="connsiteX4" fmla="*/ 4689978 w 5298361"/>
              <a:gd name="connsiteY4" fmla="*/ 1196340 h 2789127"/>
              <a:gd name="connsiteX5" fmla="*/ 5298361 w 5298361"/>
              <a:gd name="connsiteY5" fmla="*/ 0 h 2789127"/>
              <a:gd name="connsiteX0" fmla="*/ 0 w 5298361"/>
              <a:gd name="connsiteY0" fmla="*/ 2240280 h 2789194"/>
              <a:gd name="connsiteX1" fmla="*/ 864738 w 5298361"/>
              <a:gd name="connsiteY1" fmla="*/ 2788920 h 2789194"/>
              <a:gd name="connsiteX2" fmla="*/ 2693538 w 5298361"/>
              <a:gd name="connsiteY2" fmla="*/ 2179320 h 2789194"/>
              <a:gd name="connsiteX3" fmla="*/ 3813678 w 5298361"/>
              <a:gd name="connsiteY3" fmla="*/ 2225040 h 2789194"/>
              <a:gd name="connsiteX4" fmla="*/ 4689978 w 5298361"/>
              <a:gd name="connsiteY4" fmla="*/ 1196340 h 2789194"/>
              <a:gd name="connsiteX5" fmla="*/ 5298361 w 5298361"/>
              <a:gd name="connsiteY5" fmla="*/ 0 h 2789194"/>
              <a:gd name="connsiteX0" fmla="*/ 0 w 5298361"/>
              <a:gd name="connsiteY0" fmla="*/ 2240280 h 2789076"/>
              <a:gd name="connsiteX1" fmla="*/ 864738 w 5298361"/>
              <a:gd name="connsiteY1" fmla="*/ 2788920 h 2789076"/>
              <a:gd name="connsiteX2" fmla="*/ 2563734 w 5298361"/>
              <a:gd name="connsiteY2" fmla="*/ 2194560 h 2789076"/>
              <a:gd name="connsiteX3" fmla="*/ 3813678 w 5298361"/>
              <a:gd name="connsiteY3" fmla="*/ 2225040 h 2789076"/>
              <a:gd name="connsiteX4" fmla="*/ 4689978 w 5298361"/>
              <a:gd name="connsiteY4" fmla="*/ 1196340 h 2789076"/>
              <a:gd name="connsiteX5" fmla="*/ 5298361 w 5298361"/>
              <a:gd name="connsiteY5" fmla="*/ 0 h 2789076"/>
              <a:gd name="connsiteX0" fmla="*/ 0 w 5428571"/>
              <a:gd name="connsiteY0" fmla="*/ 2965493 h 3077651"/>
              <a:gd name="connsiteX1" fmla="*/ 994948 w 5428571"/>
              <a:gd name="connsiteY1" fmla="*/ 2788920 h 3077651"/>
              <a:gd name="connsiteX2" fmla="*/ 2693944 w 5428571"/>
              <a:gd name="connsiteY2" fmla="*/ 2194560 h 3077651"/>
              <a:gd name="connsiteX3" fmla="*/ 3943888 w 5428571"/>
              <a:gd name="connsiteY3" fmla="*/ 2225040 h 3077651"/>
              <a:gd name="connsiteX4" fmla="*/ 4820188 w 5428571"/>
              <a:gd name="connsiteY4" fmla="*/ 1196340 h 3077651"/>
              <a:gd name="connsiteX5" fmla="*/ 5428571 w 5428571"/>
              <a:gd name="connsiteY5" fmla="*/ 0 h 3077651"/>
              <a:gd name="connsiteX0" fmla="*/ 0 w 5428571"/>
              <a:gd name="connsiteY0" fmla="*/ 2965493 h 2965493"/>
              <a:gd name="connsiteX1" fmla="*/ 994948 w 5428571"/>
              <a:gd name="connsiteY1" fmla="*/ 27889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78335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13568 w 5428571"/>
              <a:gd name="connsiteY1" fmla="*/ 246309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097519 w 5428571"/>
              <a:gd name="connsiteY3" fmla="*/ 2382694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561395 w 5428571"/>
              <a:gd name="connsiteY3" fmla="*/ 2393204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396019"/>
              <a:gd name="connsiteY0" fmla="*/ 3469989 h 3469989"/>
              <a:gd name="connsiteX1" fmla="*/ 921706 w 5396019"/>
              <a:gd name="connsiteY1" fmla="*/ 2957085 h 3469989"/>
              <a:gd name="connsiteX2" fmla="*/ 2181238 w 5396019"/>
              <a:gd name="connsiteY2" fmla="*/ 2520381 h 3469989"/>
              <a:gd name="connsiteX3" fmla="*/ 3561395 w 5396019"/>
              <a:gd name="connsiteY3" fmla="*/ 2897700 h 3469989"/>
              <a:gd name="connsiteX4" fmla="*/ 4331897 w 5396019"/>
              <a:gd name="connsiteY4" fmla="*/ 2194822 h 3469989"/>
              <a:gd name="connsiteX5" fmla="*/ 5396019 w 5396019"/>
              <a:gd name="connsiteY5" fmla="*/ 0 h 3469989"/>
              <a:gd name="connsiteX0" fmla="*/ 0 w 5412296"/>
              <a:gd name="connsiteY0" fmla="*/ 3753769 h 3753769"/>
              <a:gd name="connsiteX1" fmla="*/ 921706 w 5412296"/>
              <a:gd name="connsiteY1" fmla="*/ 3240865 h 3753769"/>
              <a:gd name="connsiteX2" fmla="*/ 2181238 w 5412296"/>
              <a:gd name="connsiteY2" fmla="*/ 2804161 h 3753769"/>
              <a:gd name="connsiteX3" fmla="*/ 3561395 w 5412296"/>
              <a:gd name="connsiteY3" fmla="*/ 3181480 h 3753769"/>
              <a:gd name="connsiteX4" fmla="*/ 4331897 w 5412296"/>
              <a:gd name="connsiteY4" fmla="*/ 2478602 h 3753769"/>
              <a:gd name="connsiteX5" fmla="*/ 5412296 w 5412296"/>
              <a:gd name="connsiteY5" fmla="*/ 0 h 3753769"/>
              <a:gd name="connsiteX0" fmla="*/ 0 w 5412296"/>
              <a:gd name="connsiteY0" fmla="*/ 3753769 h 3753769"/>
              <a:gd name="connsiteX1" fmla="*/ 921706 w 5412296"/>
              <a:gd name="connsiteY1" fmla="*/ 3240865 h 3753769"/>
              <a:gd name="connsiteX2" fmla="*/ 1961506 w 5412296"/>
              <a:gd name="connsiteY2" fmla="*/ 2762119 h 3753769"/>
              <a:gd name="connsiteX3" fmla="*/ 3561395 w 5412296"/>
              <a:gd name="connsiteY3" fmla="*/ 3181480 h 3753769"/>
              <a:gd name="connsiteX4" fmla="*/ 4331897 w 5412296"/>
              <a:gd name="connsiteY4" fmla="*/ 2478602 h 3753769"/>
              <a:gd name="connsiteX5" fmla="*/ 5412296 w 5412296"/>
              <a:gd name="connsiteY5" fmla="*/ 0 h 3753769"/>
              <a:gd name="connsiteX0" fmla="*/ 0 w 5412296"/>
              <a:gd name="connsiteY0" fmla="*/ 3753769 h 3753769"/>
              <a:gd name="connsiteX1" fmla="*/ 921706 w 5412296"/>
              <a:gd name="connsiteY1" fmla="*/ 3240865 h 3753769"/>
              <a:gd name="connsiteX2" fmla="*/ 1961506 w 5412296"/>
              <a:gd name="connsiteY2" fmla="*/ 2762119 h 3753769"/>
              <a:gd name="connsiteX3" fmla="*/ 3561395 w 5412296"/>
              <a:gd name="connsiteY3" fmla="*/ 3181480 h 3753769"/>
              <a:gd name="connsiteX4" fmla="*/ 4331897 w 5412296"/>
              <a:gd name="connsiteY4" fmla="*/ 2478602 h 3753769"/>
              <a:gd name="connsiteX5" fmla="*/ 5412296 w 5412296"/>
              <a:gd name="connsiteY5" fmla="*/ 0 h 3753769"/>
              <a:gd name="connsiteX0" fmla="*/ 0 w 5404157"/>
              <a:gd name="connsiteY0" fmla="*/ 3375396 h 3375396"/>
              <a:gd name="connsiteX1" fmla="*/ 913567 w 5404157"/>
              <a:gd name="connsiteY1" fmla="*/ 3240865 h 3375396"/>
              <a:gd name="connsiteX2" fmla="*/ 1953367 w 5404157"/>
              <a:gd name="connsiteY2" fmla="*/ 2762119 h 3375396"/>
              <a:gd name="connsiteX3" fmla="*/ 3553256 w 5404157"/>
              <a:gd name="connsiteY3" fmla="*/ 3181480 h 3375396"/>
              <a:gd name="connsiteX4" fmla="*/ 4323758 w 5404157"/>
              <a:gd name="connsiteY4" fmla="*/ 2478602 h 3375396"/>
              <a:gd name="connsiteX5" fmla="*/ 5404157 w 5404157"/>
              <a:gd name="connsiteY5" fmla="*/ 0 h 3375396"/>
              <a:gd name="connsiteX0" fmla="*/ 0 w 5404157"/>
              <a:gd name="connsiteY0" fmla="*/ 3375396 h 3375396"/>
              <a:gd name="connsiteX1" fmla="*/ 913567 w 5404157"/>
              <a:gd name="connsiteY1" fmla="*/ 3240865 h 3375396"/>
              <a:gd name="connsiteX2" fmla="*/ 1953367 w 5404157"/>
              <a:gd name="connsiteY2" fmla="*/ 2762119 h 3375396"/>
              <a:gd name="connsiteX3" fmla="*/ 3553256 w 5404157"/>
              <a:gd name="connsiteY3" fmla="*/ 3181480 h 3375396"/>
              <a:gd name="connsiteX4" fmla="*/ 4323758 w 5404157"/>
              <a:gd name="connsiteY4" fmla="*/ 2478602 h 3375396"/>
              <a:gd name="connsiteX5" fmla="*/ 5404157 w 5404157"/>
              <a:gd name="connsiteY5" fmla="*/ 0 h 3375396"/>
              <a:gd name="connsiteX0" fmla="*/ 0 w 5404157"/>
              <a:gd name="connsiteY0" fmla="*/ 3375396 h 3375433"/>
              <a:gd name="connsiteX1" fmla="*/ 913567 w 5404157"/>
              <a:gd name="connsiteY1" fmla="*/ 3240865 h 3375433"/>
              <a:gd name="connsiteX2" fmla="*/ 1953367 w 5404157"/>
              <a:gd name="connsiteY2" fmla="*/ 2762119 h 3375433"/>
              <a:gd name="connsiteX3" fmla="*/ 3553256 w 5404157"/>
              <a:gd name="connsiteY3" fmla="*/ 3181480 h 3375433"/>
              <a:gd name="connsiteX4" fmla="*/ 4323758 w 5404157"/>
              <a:gd name="connsiteY4" fmla="*/ 2478602 h 3375433"/>
              <a:gd name="connsiteX5" fmla="*/ 5404157 w 5404157"/>
              <a:gd name="connsiteY5" fmla="*/ 0 h 3375433"/>
              <a:gd name="connsiteX0" fmla="*/ 0 w 5404157"/>
              <a:gd name="connsiteY0" fmla="*/ 3375396 h 3375433"/>
              <a:gd name="connsiteX1" fmla="*/ 913567 w 5404157"/>
              <a:gd name="connsiteY1" fmla="*/ 3240865 h 3375433"/>
              <a:gd name="connsiteX2" fmla="*/ 1953367 w 5404157"/>
              <a:gd name="connsiteY2" fmla="*/ 2762119 h 3375433"/>
              <a:gd name="connsiteX3" fmla="*/ 3431184 w 5404157"/>
              <a:gd name="connsiteY3" fmla="*/ 3191990 h 3375433"/>
              <a:gd name="connsiteX4" fmla="*/ 4323758 w 5404157"/>
              <a:gd name="connsiteY4" fmla="*/ 2478602 h 3375433"/>
              <a:gd name="connsiteX5" fmla="*/ 5404157 w 5404157"/>
              <a:gd name="connsiteY5" fmla="*/ 0 h 337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4157" h="3375433">
                <a:moveTo>
                  <a:pt x="0" y="3375396"/>
                </a:moveTo>
                <a:cubicBezTo>
                  <a:pt x="530162" y="3376731"/>
                  <a:pt x="588006" y="3343078"/>
                  <a:pt x="913567" y="3240865"/>
                </a:cubicBezTo>
                <a:cubicBezTo>
                  <a:pt x="1239128" y="3138652"/>
                  <a:pt x="1533764" y="2770265"/>
                  <a:pt x="1953367" y="2762119"/>
                </a:cubicBezTo>
                <a:cubicBezTo>
                  <a:pt x="2372970" y="2753973"/>
                  <a:pt x="3036119" y="3239243"/>
                  <a:pt x="3431184" y="3191990"/>
                </a:cubicBezTo>
                <a:cubicBezTo>
                  <a:pt x="3826249" y="3144737"/>
                  <a:pt x="3994929" y="3010600"/>
                  <a:pt x="4323758" y="2478602"/>
                </a:cubicBezTo>
                <a:cubicBezTo>
                  <a:pt x="4652587" y="1946604"/>
                  <a:pt x="5289514" y="353060"/>
                  <a:pt x="5404157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23" y="-567296"/>
            <a:ext cx="12050807" cy="79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6764914" y="3279200"/>
            <a:ext cx="1297295" cy="1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9" y="292281"/>
            <a:ext cx="2898550" cy="19270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8" y="2427298"/>
            <a:ext cx="2900831" cy="19202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81" y="4555475"/>
            <a:ext cx="2884868" cy="1913362"/>
          </a:xfrm>
          <a:prstGeom prst="rect">
            <a:avLst/>
          </a:prstGeom>
        </p:spPr>
      </p:pic>
      <p:sp>
        <p:nvSpPr>
          <p:cNvPr id="7" name="Cerrar llave 6"/>
          <p:cNvSpPr/>
          <p:nvPr/>
        </p:nvSpPr>
        <p:spPr>
          <a:xfrm>
            <a:off x="3478924" y="472965"/>
            <a:ext cx="788276" cy="5665076"/>
          </a:xfrm>
          <a:prstGeom prst="rightBrace">
            <a:avLst>
              <a:gd name="adj1" fmla="val 67000"/>
              <a:gd name="adj2" fmla="val 50000"/>
            </a:avLst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06" y="2315906"/>
            <a:ext cx="2898550" cy="19316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328" y="1981469"/>
            <a:ext cx="3854935" cy="25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orma libre 8"/>
          <p:cNvSpPr/>
          <p:nvPr/>
        </p:nvSpPr>
        <p:spPr>
          <a:xfrm>
            <a:off x="2975480" y="1809615"/>
            <a:ext cx="6769185" cy="3039066"/>
          </a:xfrm>
          <a:custGeom>
            <a:avLst/>
            <a:gdLst>
              <a:gd name="connsiteX0" fmla="*/ 0 w 5273040"/>
              <a:gd name="connsiteY0" fmla="*/ 1722120 h 2071451"/>
              <a:gd name="connsiteX1" fmla="*/ 929640 w 5273040"/>
              <a:gd name="connsiteY1" fmla="*/ 2065020 h 2071451"/>
              <a:gd name="connsiteX2" fmla="*/ 2758440 w 5273040"/>
              <a:gd name="connsiteY2" fmla="*/ 1455420 h 2071451"/>
              <a:gd name="connsiteX3" fmla="*/ 3878580 w 5273040"/>
              <a:gd name="connsiteY3" fmla="*/ 1501140 h 2071451"/>
              <a:gd name="connsiteX4" fmla="*/ 5273040 w 5273040"/>
              <a:gd name="connsiteY4" fmla="*/ 0 h 2071451"/>
              <a:gd name="connsiteX5" fmla="*/ 5273040 w 5273040"/>
              <a:gd name="connsiteY5" fmla="*/ 0 h 2071451"/>
              <a:gd name="connsiteX0" fmla="*/ 0 w 5378329"/>
              <a:gd name="connsiteY0" fmla="*/ 2392680 h 2742011"/>
              <a:gd name="connsiteX1" fmla="*/ 929640 w 5378329"/>
              <a:gd name="connsiteY1" fmla="*/ 2735580 h 2742011"/>
              <a:gd name="connsiteX2" fmla="*/ 2758440 w 5378329"/>
              <a:gd name="connsiteY2" fmla="*/ 2125980 h 2742011"/>
              <a:gd name="connsiteX3" fmla="*/ 3878580 w 5378329"/>
              <a:gd name="connsiteY3" fmla="*/ 2171700 h 2742011"/>
              <a:gd name="connsiteX4" fmla="*/ 5273040 w 5378329"/>
              <a:gd name="connsiteY4" fmla="*/ 670560 h 2742011"/>
              <a:gd name="connsiteX5" fmla="*/ 5280660 w 5378329"/>
              <a:gd name="connsiteY5" fmla="*/ 0 h 2742011"/>
              <a:gd name="connsiteX0" fmla="*/ 0 w 5280660"/>
              <a:gd name="connsiteY0" fmla="*/ 2392680 h 2742011"/>
              <a:gd name="connsiteX1" fmla="*/ 929640 w 5280660"/>
              <a:gd name="connsiteY1" fmla="*/ 2735580 h 2742011"/>
              <a:gd name="connsiteX2" fmla="*/ 2758440 w 5280660"/>
              <a:gd name="connsiteY2" fmla="*/ 2125980 h 2742011"/>
              <a:gd name="connsiteX3" fmla="*/ 3878580 w 5280660"/>
              <a:gd name="connsiteY3" fmla="*/ 2171700 h 2742011"/>
              <a:gd name="connsiteX4" fmla="*/ 4754880 w 5280660"/>
              <a:gd name="connsiteY4" fmla="*/ 1143000 h 2742011"/>
              <a:gd name="connsiteX5" fmla="*/ 5280660 w 5280660"/>
              <a:gd name="connsiteY5" fmla="*/ 0 h 274201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298361"/>
              <a:gd name="connsiteY0" fmla="*/ 2240280 h 2789127"/>
              <a:gd name="connsiteX1" fmla="*/ 864738 w 5298361"/>
              <a:gd name="connsiteY1" fmla="*/ 2788920 h 2789127"/>
              <a:gd name="connsiteX2" fmla="*/ 2693538 w 5298361"/>
              <a:gd name="connsiteY2" fmla="*/ 2179320 h 2789127"/>
              <a:gd name="connsiteX3" fmla="*/ 3813678 w 5298361"/>
              <a:gd name="connsiteY3" fmla="*/ 2225040 h 2789127"/>
              <a:gd name="connsiteX4" fmla="*/ 4689978 w 5298361"/>
              <a:gd name="connsiteY4" fmla="*/ 1196340 h 2789127"/>
              <a:gd name="connsiteX5" fmla="*/ 5298361 w 5298361"/>
              <a:gd name="connsiteY5" fmla="*/ 0 h 2789127"/>
              <a:gd name="connsiteX0" fmla="*/ 0 w 5298361"/>
              <a:gd name="connsiteY0" fmla="*/ 2240280 h 2789194"/>
              <a:gd name="connsiteX1" fmla="*/ 864738 w 5298361"/>
              <a:gd name="connsiteY1" fmla="*/ 2788920 h 2789194"/>
              <a:gd name="connsiteX2" fmla="*/ 2693538 w 5298361"/>
              <a:gd name="connsiteY2" fmla="*/ 2179320 h 2789194"/>
              <a:gd name="connsiteX3" fmla="*/ 3813678 w 5298361"/>
              <a:gd name="connsiteY3" fmla="*/ 2225040 h 2789194"/>
              <a:gd name="connsiteX4" fmla="*/ 4689978 w 5298361"/>
              <a:gd name="connsiteY4" fmla="*/ 1196340 h 2789194"/>
              <a:gd name="connsiteX5" fmla="*/ 5298361 w 5298361"/>
              <a:gd name="connsiteY5" fmla="*/ 0 h 2789194"/>
              <a:gd name="connsiteX0" fmla="*/ 0 w 5298361"/>
              <a:gd name="connsiteY0" fmla="*/ 2240280 h 2789076"/>
              <a:gd name="connsiteX1" fmla="*/ 864738 w 5298361"/>
              <a:gd name="connsiteY1" fmla="*/ 2788920 h 2789076"/>
              <a:gd name="connsiteX2" fmla="*/ 2563734 w 5298361"/>
              <a:gd name="connsiteY2" fmla="*/ 2194560 h 2789076"/>
              <a:gd name="connsiteX3" fmla="*/ 3813678 w 5298361"/>
              <a:gd name="connsiteY3" fmla="*/ 2225040 h 2789076"/>
              <a:gd name="connsiteX4" fmla="*/ 4689978 w 5298361"/>
              <a:gd name="connsiteY4" fmla="*/ 1196340 h 2789076"/>
              <a:gd name="connsiteX5" fmla="*/ 5298361 w 5298361"/>
              <a:gd name="connsiteY5" fmla="*/ 0 h 2789076"/>
              <a:gd name="connsiteX0" fmla="*/ 0 w 5428571"/>
              <a:gd name="connsiteY0" fmla="*/ 2965493 h 3077651"/>
              <a:gd name="connsiteX1" fmla="*/ 994948 w 5428571"/>
              <a:gd name="connsiteY1" fmla="*/ 2788920 h 3077651"/>
              <a:gd name="connsiteX2" fmla="*/ 2693944 w 5428571"/>
              <a:gd name="connsiteY2" fmla="*/ 2194560 h 3077651"/>
              <a:gd name="connsiteX3" fmla="*/ 3943888 w 5428571"/>
              <a:gd name="connsiteY3" fmla="*/ 2225040 h 3077651"/>
              <a:gd name="connsiteX4" fmla="*/ 4820188 w 5428571"/>
              <a:gd name="connsiteY4" fmla="*/ 1196340 h 3077651"/>
              <a:gd name="connsiteX5" fmla="*/ 5428571 w 5428571"/>
              <a:gd name="connsiteY5" fmla="*/ 0 h 3077651"/>
              <a:gd name="connsiteX0" fmla="*/ 0 w 5428571"/>
              <a:gd name="connsiteY0" fmla="*/ 2965493 h 2965493"/>
              <a:gd name="connsiteX1" fmla="*/ 994948 w 5428571"/>
              <a:gd name="connsiteY1" fmla="*/ 27889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78335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13568 w 5428571"/>
              <a:gd name="connsiteY1" fmla="*/ 246309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097519 w 5428571"/>
              <a:gd name="connsiteY3" fmla="*/ 2382694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77400"/>
              <a:gd name="connsiteY0" fmla="*/ 2408445 h 2460896"/>
              <a:gd name="connsiteX1" fmla="*/ 970535 w 5477400"/>
              <a:gd name="connsiteY1" fmla="*/ 2452589 h 2460896"/>
              <a:gd name="connsiteX2" fmla="*/ 2230067 w 5477400"/>
              <a:gd name="connsiteY2" fmla="*/ 2015885 h 2460896"/>
              <a:gd name="connsiteX3" fmla="*/ 3146348 w 5477400"/>
              <a:gd name="connsiteY3" fmla="*/ 2382694 h 2460896"/>
              <a:gd name="connsiteX4" fmla="*/ 4380726 w 5477400"/>
              <a:gd name="connsiteY4" fmla="*/ 1690326 h 2460896"/>
              <a:gd name="connsiteX5" fmla="*/ 5477400 w 5477400"/>
              <a:gd name="connsiteY5" fmla="*/ 0 h 2460896"/>
              <a:gd name="connsiteX0" fmla="*/ 0 w 5477400"/>
              <a:gd name="connsiteY0" fmla="*/ 2408445 h 2466431"/>
              <a:gd name="connsiteX1" fmla="*/ 970535 w 5477400"/>
              <a:gd name="connsiteY1" fmla="*/ 2452589 h 2466431"/>
              <a:gd name="connsiteX2" fmla="*/ 2230067 w 5477400"/>
              <a:gd name="connsiteY2" fmla="*/ 2015885 h 2466431"/>
              <a:gd name="connsiteX3" fmla="*/ 3146348 w 5477400"/>
              <a:gd name="connsiteY3" fmla="*/ 2382694 h 2466431"/>
              <a:gd name="connsiteX4" fmla="*/ 4380726 w 5477400"/>
              <a:gd name="connsiteY4" fmla="*/ 1690326 h 2466431"/>
              <a:gd name="connsiteX5" fmla="*/ 5477400 w 5477400"/>
              <a:gd name="connsiteY5" fmla="*/ 0 h 2466431"/>
              <a:gd name="connsiteX0" fmla="*/ 0 w 5461123"/>
              <a:gd name="connsiteY0" fmla="*/ 2397935 h 2465270"/>
              <a:gd name="connsiteX1" fmla="*/ 954258 w 5461123"/>
              <a:gd name="connsiteY1" fmla="*/ 2452589 h 2465270"/>
              <a:gd name="connsiteX2" fmla="*/ 2213790 w 5461123"/>
              <a:gd name="connsiteY2" fmla="*/ 2015885 h 2465270"/>
              <a:gd name="connsiteX3" fmla="*/ 3130071 w 5461123"/>
              <a:gd name="connsiteY3" fmla="*/ 2382694 h 2465270"/>
              <a:gd name="connsiteX4" fmla="*/ 4364449 w 5461123"/>
              <a:gd name="connsiteY4" fmla="*/ 1690326 h 2465270"/>
              <a:gd name="connsiteX5" fmla="*/ 5461123 w 5461123"/>
              <a:gd name="connsiteY5" fmla="*/ 0 h 2465270"/>
              <a:gd name="connsiteX0" fmla="*/ 0 w 5461123"/>
              <a:gd name="connsiteY0" fmla="*/ 2397935 h 2397935"/>
              <a:gd name="connsiteX1" fmla="*/ 954258 w 5461123"/>
              <a:gd name="connsiteY1" fmla="*/ 2189830 h 2397935"/>
              <a:gd name="connsiteX2" fmla="*/ 2213790 w 5461123"/>
              <a:gd name="connsiteY2" fmla="*/ 2015885 h 2397935"/>
              <a:gd name="connsiteX3" fmla="*/ 3130071 w 5461123"/>
              <a:gd name="connsiteY3" fmla="*/ 2382694 h 2397935"/>
              <a:gd name="connsiteX4" fmla="*/ 4364449 w 5461123"/>
              <a:gd name="connsiteY4" fmla="*/ 1690326 h 2397935"/>
              <a:gd name="connsiteX5" fmla="*/ 5461123 w 5461123"/>
              <a:gd name="connsiteY5" fmla="*/ 0 h 2397935"/>
              <a:gd name="connsiteX0" fmla="*/ 0 w 5461123"/>
              <a:gd name="connsiteY0" fmla="*/ 2397935 h 2397935"/>
              <a:gd name="connsiteX1" fmla="*/ 954258 w 5461123"/>
              <a:gd name="connsiteY1" fmla="*/ 2189830 h 2397935"/>
              <a:gd name="connsiteX2" fmla="*/ 2213790 w 5461123"/>
              <a:gd name="connsiteY2" fmla="*/ 2015885 h 2397935"/>
              <a:gd name="connsiteX3" fmla="*/ 3130071 w 5461123"/>
              <a:gd name="connsiteY3" fmla="*/ 2382694 h 2397935"/>
              <a:gd name="connsiteX4" fmla="*/ 4364449 w 5461123"/>
              <a:gd name="connsiteY4" fmla="*/ 1690326 h 2397935"/>
              <a:gd name="connsiteX5" fmla="*/ 5461123 w 5461123"/>
              <a:gd name="connsiteY5" fmla="*/ 0 h 2397935"/>
              <a:gd name="connsiteX0" fmla="*/ 0 w 5461123"/>
              <a:gd name="connsiteY0" fmla="*/ 2397935 h 2397935"/>
              <a:gd name="connsiteX1" fmla="*/ 954258 w 5461123"/>
              <a:gd name="connsiteY1" fmla="*/ 2189830 h 2397935"/>
              <a:gd name="connsiteX2" fmla="*/ 2213790 w 5461123"/>
              <a:gd name="connsiteY2" fmla="*/ 2015885 h 2397935"/>
              <a:gd name="connsiteX3" fmla="*/ 3130071 w 5461123"/>
              <a:gd name="connsiteY3" fmla="*/ 2382694 h 2397935"/>
              <a:gd name="connsiteX4" fmla="*/ 4364449 w 5461123"/>
              <a:gd name="connsiteY4" fmla="*/ 1690326 h 2397935"/>
              <a:gd name="connsiteX5" fmla="*/ 5461123 w 5461123"/>
              <a:gd name="connsiteY5" fmla="*/ 0 h 2397935"/>
              <a:gd name="connsiteX0" fmla="*/ 0 w 5461123"/>
              <a:gd name="connsiteY0" fmla="*/ 2397935 h 2397935"/>
              <a:gd name="connsiteX1" fmla="*/ 954258 w 5461123"/>
              <a:gd name="connsiteY1" fmla="*/ 2189830 h 2397935"/>
              <a:gd name="connsiteX2" fmla="*/ 2368416 w 5461123"/>
              <a:gd name="connsiteY2" fmla="*/ 2015885 h 2397935"/>
              <a:gd name="connsiteX3" fmla="*/ 3130071 w 5461123"/>
              <a:gd name="connsiteY3" fmla="*/ 2382694 h 2397935"/>
              <a:gd name="connsiteX4" fmla="*/ 4364449 w 5461123"/>
              <a:gd name="connsiteY4" fmla="*/ 1690326 h 2397935"/>
              <a:gd name="connsiteX5" fmla="*/ 5461123 w 5461123"/>
              <a:gd name="connsiteY5" fmla="*/ 0 h 2397935"/>
              <a:gd name="connsiteX0" fmla="*/ 0 w 5461123"/>
              <a:gd name="connsiteY0" fmla="*/ 2450487 h 2450487"/>
              <a:gd name="connsiteX1" fmla="*/ 954258 w 5461123"/>
              <a:gd name="connsiteY1" fmla="*/ 2189830 h 2450487"/>
              <a:gd name="connsiteX2" fmla="*/ 2368416 w 5461123"/>
              <a:gd name="connsiteY2" fmla="*/ 2015885 h 2450487"/>
              <a:gd name="connsiteX3" fmla="*/ 3130071 w 5461123"/>
              <a:gd name="connsiteY3" fmla="*/ 2382694 h 2450487"/>
              <a:gd name="connsiteX4" fmla="*/ 4364449 w 5461123"/>
              <a:gd name="connsiteY4" fmla="*/ 1690326 h 2450487"/>
              <a:gd name="connsiteX5" fmla="*/ 5461123 w 5461123"/>
              <a:gd name="connsiteY5" fmla="*/ 0 h 2450487"/>
              <a:gd name="connsiteX0" fmla="*/ 0 w 5461123"/>
              <a:gd name="connsiteY0" fmla="*/ 2450487 h 2450487"/>
              <a:gd name="connsiteX1" fmla="*/ 954258 w 5461123"/>
              <a:gd name="connsiteY1" fmla="*/ 2189830 h 2450487"/>
              <a:gd name="connsiteX2" fmla="*/ 2368416 w 5461123"/>
              <a:gd name="connsiteY2" fmla="*/ 2015885 h 2450487"/>
              <a:gd name="connsiteX3" fmla="*/ 3130071 w 5461123"/>
              <a:gd name="connsiteY3" fmla="*/ 2382694 h 2450487"/>
              <a:gd name="connsiteX4" fmla="*/ 4364449 w 5461123"/>
              <a:gd name="connsiteY4" fmla="*/ 1690326 h 2450487"/>
              <a:gd name="connsiteX5" fmla="*/ 5461123 w 5461123"/>
              <a:gd name="connsiteY5" fmla="*/ 0 h 2450487"/>
              <a:gd name="connsiteX0" fmla="*/ 0 w 5461123"/>
              <a:gd name="connsiteY0" fmla="*/ 2450487 h 2450487"/>
              <a:gd name="connsiteX1" fmla="*/ 954258 w 5461123"/>
              <a:gd name="connsiteY1" fmla="*/ 2189830 h 2450487"/>
              <a:gd name="connsiteX2" fmla="*/ 2368416 w 5461123"/>
              <a:gd name="connsiteY2" fmla="*/ 2015885 h 2450487"/>
              <a:gd name="connsiteX3" fmla="*/ 3130071 w 5461123"/>
              <a:gd name="connsiteY3" fmla="*/ 2382694 h 2450487"/>
              <a:gd name="connsiteX4" fmla="*/ 4364449 w 5461123"/>
              <a:gd name="connsiteY4" fmla="*/ 1690326 h 2450487"/>
              <a:gd name="connsiteX5" fmla="*/ 5461123 w 5461123"/>
              <a:gd name="connsiteY5" fmla="*/ 0 h 2450487"/>
              <a:gd name="connsiteX0" fmla="*/ 0 w 5461123"/>
              <a:gd name="connsiteY0" fmla="*/ 2450487 h 2450487"/>
              <a:gd name="connsiteX1" fmla="*/ 954258 w 5461123"/>
              <a:gd name="connsiteY1" fmla="*/ 2189830 h 2450487"/>
              <a:gd name="connsiteX2" fmla="*/ 2368416 w 5461123"/>
              <a:gd name="connsiteY2" fmla="*/ 2015885 h 2450487"/>
              <a:gd name="connsiteX3" fmla="*/ 3130071 w 5461123"/>
              <a:gd name="connsiteY3" fmla="*/ 2382694 h 2450487"/>
              <a:gd name="connsiteX4" fmla="*/ 4364449 w 5461123"/>
              <a:gd name="connsiteY4" fmla="*/ 1690326 h 2450487"/>
              <a:gd name="connsiteX5" fmla="*/ 5461123 w 5461123"/>
              <a:gd name="connsiteY5" fmla="*/ 0 h 2450487"/>
              <a:gd name="connsiteX0" fmla="*/ 0 w 5461123"/>
              <a:gd name="connsiteY0" fmla="*/ 2450487 h 2450487"/>
              <a:gd name="connsiteX1" fmla="*/ 1564621 w 5461123"/>
              <a:gd name="connsiteY1" fmla="*/ 1664312 h 2450487"/>
              <a:gd name="connsiteX2" fmla="*/ 2368416 w 5461123"/>
              <a:gd name="connsiteY2" fmla="*/ 2015885 h 2450487"/>
              <a:gd name="connsiteX3" fmla="*/ 3130071 w 5461123"/>
              <a:gd name="connsiteY3" fmla="*/ 2382694 h 2450487"/>
              <a:gd name="connsiteX4" fmla="*/ 4364449 w 5461123"/>
              <a:gd name="connsiteY4" fmla="*/ 1690326 h 2450487"/>
              <a:gd name="connsiteX5" fmla="*/ 5461123 w 5461123"/>
              <a:gd name="connsiteY5" fmla="*/ 0 h 2450487"/>
              <a:gd name="connsiteX0" fmla="*/ 0 w 5461123"/>
              <a:gd name="connsiteY0" fmla="*/ 2450487 h 2450487"/>
              <a:gd name="connsiteX1" fmla="*/ 1597173 w 5461123"/>
              <a:gd name="connsiteY1" fmla="*/ 1842988 h 2450487"/>
              <a:gd name="connsiteX2" fmla="*/ 2368416 w 5461123"/>
              <a:gd name="connsiteY2" fmla="*/ 2015885 h 2450487"/>
              <a:gd name="connsiteX3" fmla="*/ 3130071 w 5461123"/>
              <a:gd name="connsiteY3" fmla="*/ 2382694 h 2450487"/>
              <a:gd name="connsiteX4" fmla="*/ 4364449 w 5461123"/>
              <a:gd name="connsiteY4" fmla="*/ 1690326 h 2450487"/>
              <a:gd name="connsiteX5" fmla="*/ 5461123 w 5461123"/>
              <a:gd name="connsiteY5" fmla="*/ 0 h 2450487"/>
              <a:gd name="connsiteX0" fmla="*/ 0 w 5461123"/>
              <a:gd name="connsiteY0" fmla="*/ 2450487 h 2450487"/>
              <a:gd name="connsiteX1" fmla="*/ 1597173 w 5461123"/>
              <a:gd name="connsiteY1" fmla="*/ 1842988 h 2450487"/>
              <a:gd name="connsiteX2" fmla="*/ 3130071 w 5461123"/>
              <a:gd name="connsiteY2" fmla="*/ 2382694 h 2450487"/>
              <a:gd name="connsiteX3" fmla="*/ 4364449 w 5461123"/>
              <a:gd name="connsiteY3" fmla="*/ 1690326 h 2450487"/>
              <a:gd name="connsiteX4" fmla="*/ 5461123 w 5461123"/>
              <a:gd name="connsiteY4" fmla="*/ 0 h 2450487"/>
              <a:gd name="connsiteX0" fmla="*/ 0 w 5461123"/>
              <a:gd name="connsiteY0" fmla="*/ 2450487 h 2450487"/>
              <a:gd name="connsiteX1" fmla="*/ 1597173 w 5461123"/>
              <a:gd name="connsiteY1" fmla="*/ 1842988 h 2450487"/>
              <a:gd name="connsiteX2" fmla="*/ 3162624 w 5461123"/>
              <a:gd name="connsiteY2" fmla="*/ 2204018 h 2450487"/>
              <a:gd name="connsiteX3" fmla="*/ 4364449 w 5461123"/>
              <a:gd name="connsiteY3" fmla="*/ 1690326 h 2450487"/>
              <a:gd name="connsiteX4" fmla="*/ 5461123 w 5461123"/>
              <a:gd name="connsiteY4" fmla="*/ 0 h 2450487"/>
              <a:gd name="connsiteX0" fmla="*/ 0 w 5461123"/>
              <a:gd name="connsiteY0" fmla="*/ 2450487 h 2450487"/>
              <a:gd name="connsiteX1" fmla="*/ 1825042 w 5461123"/>
              <a:gd name="connsiteY1" fmla="*/ 1811457 h 2450487"/>
              <a:gd name="connsiteX2" fmla="*/ 3162624 w 5461123"/>
              <a:gd name="connsiteY2" fmla="*/ 2204018 h 2450487"/>
              <a:gd name="connsiteX3" fmla="*/ 4364449 w 5461123"/>
              <a:gd name="connsiteY3" fmla="*/ 1690326 h 2450487"/>
              <a:gd name="connsiteX4" fmla="*/ 5461123 w 5461123"/>
              <a:gd name="connsiteY4" fmla="*/ 0 h 2450487"/>
              <a:gd name="connsiteX0" fmla="*/ 0 w 5461123"/>
              <a:gd name="connsiteY0" fmla="*/ 2450487 h 2450487"/>
              <a:gd name="connsiteX1" fmla="*/ 1825042 w 5461123"/>
              <a:gd name="connsiteY1" fmla="*/ 1811457 h 2450487"/>
              <a:gd name="connsiteX2" fmla="*/ 3431184 w 5461123"/>
              <a:gd name="connsiteY2" fmla="*/ 2267080 h 2450487"/>
              <a:gd name="connsiteX3" fmla="*/ 4364449 w 5461123"/>
              <a:gd name="connsiteY3" fmla="*/ 1690326 h 2450487"/>
              <a:gd name="connsiteX4" fmla="*/ 5461123 w 5461123"/>
              <a:gd name="connsiteY4" fmla="*/ 0 h 2450487"/>
              <a:gd name="connsiteX0" fmla="*/ 0 w 5241392"/>
              <a:gd name="connsiteY0" fmla="*/ 3039066 h 3039066"/>
              <a:gd name="connsiteX1" fmla="*/ 1825042 w 5241392"/>
              <a:gd name="connsiteY1" fmla="*/ 2400036 h 3039066"/>
              <a:gd name="connsiteX2" fmla="*/ 3431184 w 5241392"/>
              <a:gd name="connsiteY2" fmla="*/ 2855659 h 3039066"/>
              <a:gd name="connsiteX3" fmla="*/ 4364449 w 5241392"/>
              <a:gd name="connsiteY3" fmla="*/ 2278905 h 3039066"/>
              <a:gd name="connsiteX4" fmla="*/ 5241392 w 5241392"/>
              <a:gd name="connsiteY4" fmla="*/ 0 h 3039066"/>
              <a:gd name="connsiteX0" fmla="*/ 0 w 5241392"/>
              <a:gd name="connsiteY0" fmla="*/ 3039066 h 3039066"/>
              <a:gd name="connsiteX1" fmla="*/ 1825042 w 5241392"/>
              <a:gd name="connsiteY1" fmla="*/ 2400036 h 3039066"/>
              <a:gd name="connsiteX2" fmla="*/ 3414908 w 5241392"/>
              <a:gd name="connsiteY2" fmla="*/ 2782087 h 3039066"/>
              <a:gd name="connsiteX3" fmla="*/ 4364449 w 5241392"/>
              <a:gd name="connsiteY3" fmla="*/ 2278905 h 3039066"/>
              <a:gd name="connsiteX4" fmla="*/ 5241392 w 5241392"/>
              <a:gd name="connsiteY4" fmla="*/ 0 h 303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392" h="3039066">
                <a:moveTo>
                  <a:pt x="0" y="3039066"/>
                </a:moveTo>
                <a:cubicBezTo>
                  <a:pt x="538299" y="2819683"/>
                  <a:pt x="1255891" y="2442866"/>
                  <a:pt x="1825042" y="2400036"/>
                </a:cubicBezTo>
                <a:cubicBezTo>
                  <a:pt x="2394193" y="2357206"/>
                  <a:pt x="2991674" y="2802275"/>
                  <a:pt x="3414908" y="2782087"/>
                </a:cubicBezTo>
                <a:cubicBezTo>
                  <a:pt x="3838142" y="2761899"/>
                  <a:pt x="4060035" y="2742586"/>
                  <a:pt x="4364449" y="2278905"/>
                </a:cubicBezTo>
                <a:cubicBezTo>
                  <a:pt x="4668863" y="1815224"/>
                  <a:pt x="5126749" y="353060"/>
                  <a:pt x="5241392" y="0"/>
                </a:cubicBezTo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Elipse 1"/>
          <p:cNvSpPr/>
          <p:nvPr/>
        </p:nvSpPr>
        <p:spPr>
          <a:xfrm>
            <a:off x="2764221" y="4635062"/>
            <a:ext cx="430924" cy="409904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697191" y="4331968"/>
            <a:ext cx="430924" cy="409904"/>
          </a:xfrm>
          <a:prstGeom prst="ellipse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7128819" y="4352988"/>
            <a:ext cx="430924" cy="409904"/>
          </a:xfrm>
          <a:prstGeom prst="ellipse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5197543" y="4011402"/>
            <a:ext cx="430924" cy="409904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 rot="1460731">
            <a:off x="9058664" y="1590625"/>
            <a:ext cx="430924" cy="2508384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80" y="-441998"/>
            <a:ext cx="12098438" cy="80783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666" y="-137198"/>
            <a:ext cx="12146070" cy="80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5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3419497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orma libre 7"/>
          <p:cNvSpPr/>
          <p:nvPr/>
        </p:nvSpPr>
        <p:spPr>
          <a:xfrm>
            <a:off x="2796802" y="1161036"/>
            <a:ext cx="6979396" cy="3375433"/>
          </a:xfrm>
          <a:custGeom>
            <a:avLst/>
            <a:gdLst>
              <a:gd name="connsiteX0" fmla="*/ 0 w 5273040"/>
              <a:gd name="connsiteY0" fmla="*/ 1722120 h 2071451"/>
              <a:gd name="connsiteX1" fmla="*/ 929640 w 5273040"/>
              <a:gd name="connsiteY1" fmla="*/ 2065020 h 2071451"/>
              <a:gd name="connsiteX2" fmla="*/ 2758440 w 5273040"/>
              <a:gd name="connsiteY2" fmla="*/ 1455420 h 2071451"/>
              <a:gd name="connsiteX3" fmla="*/ 3878580 w 5273040"/>
              <a:gd name="connsiteY3" fmla="*/ 1501140 h 2071451"/>
              <a:gd name="connsiteX4" fmla="*/ 5273040 w 5273040"/>
              <a:gd name="connsiteY4" fmla="*/ 0 h 2071451"/>
              <a:gd name="connsiteX5" fmla="*/ 5273040 w 5273040"/>
              <a:gd name="connsiteY5" fmla="*/ 0 h 2071451"/>
              <a:gd name="connsiteX0" fmla="*/ 0 w 5378329"/>
              <a:gd name="connsiteY0" fmla="*/ 2392680 h 2742011"/>
              <a:gd name="connsiteX1" fmla="*/ 929640 w 5378329"/>
              <a:gd name="connsiteY1" fmla="*/ 2735580 h 2742011"/>
              <a:gd name="connsiteX2" fmla="*/ 2758440 w 5378329"/>
              <a:gd name="connsiteY2" fmla="*/ 2125980 h 2742011"/>
              <a:gd name="connsiteX3" fmla="*/ 3878580 w 5378329"/>
              <a:gd name="connsiteY3" fmla="*/ 2171700 h 2742011"/>
              <a:gd name="connsiteX4" fmla="*/ 5273040 w 5378329"/>
              <a:gd name="connsiteY4" fmla="*/ 670560 h 2742011"/>
              <a:gd name="connsiteX5" fmla="*/ 5280660 w 5378329"/>
              <a:gd name="connsiteY5" fmla="*/ 0 h 2742011"/>
              <a:gd name="connsiteX0" fmla="*/ 0 w 5280660"/>
              <a:gd name="connsiteY0" fmla="*/ 2392680 h 2742011"/>
              <a:gd name="connsiteX1" fmla="*/ 929640 w 5280660"/>
              <a:gd name="connsiteY1" fmla="*/ 2735580 h 2742011"/>
              <a:gd name="connsiteX2" fmla="*/ 2758440 w 5280660"/>
              <a:gd name="connsiteY2" fmla="*/ 2125980 h 2742011"/>
              <a:gd name="connsiteX3" fmla="*/ 3878580 w 5280660"/>
              <a:gd name="connsiteY3" fmla="*/ 2171700 h 2742011"/>
              <a:gd name="connsiteX4" fmla="*/ 4754880 w 5280660"/>
              <a:gd name="connsiteY4" fmla="*/ 1143000 h 2742011"/>
              <a:gd name="connsiteX5" fmla="*/ 5280660 w 5280660"/>
              <a:gd name="connsiteY5" fmla="*/ 0 h 274201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298361"/>
              <a:gd name="connsiteY0" fmla="*/ 2240280 h 2789127"/>
              <a:gd name="connsiteX1" fmla="*/ 864738 w 5298361"/>
              <a:gd name="connsiteY1" fmla="*/ 2788920 h 2789127"/>
              <a:gd name="connsiteX2" fmla="*/ 2693538 w 5298361"/>
              <a:gd name="connsiteY2" fmla="*/ 2179320 h 2789127"/>
              <a:gd name="connsiteX3" fmla="*/ 3813678 w 5298361"/>
              <a:gd name="connsiteY3" fmla="*/ 2225040 h 2789127"/>
              <a:gd name="connsiteX4" fmla="*/ 4689978 w 5298361"/>
              <a:gd name="connsiteY4" fmla="*/ 1196340 h 2789127"/>
              <a:gd name="connsiteX5" fmla="*/ 5298361 w 5298361"/>
              <a:gd name="connsiteY5" fmla="*/ 0 h 2789127"/>
              <a:gd name="connsiteX0" fmla="*/ 0 w 5298361"/>
              <a:gd name="connsiteY0" fmla="*/ 2240280 h 2789194"/>
              <a:gd name="connsiteX1" fmla="*/ 864738 w 5298361"/>
              <a:gd name="connsiteY1" fmla="*/ 2788920 h 2789194"/>
              <a:gd name="connsiteX2" fmla="*/ 2693538 w 5298361"/>
              <a:gd name="connsiteY2" fmla="*/ 2179320 h 2789194"/>
              <a:gd name="connsiteX3" fmla="*/ 3813678 w 5298361"/>
              <a:gd name="connsiteY3" fmla="*/ 2225040 h 2789194"/>
              <a:gd name="connsiteX4" fmla="*/ 4689978 w 5298361"/>
              <a:gd name="connsiteY4" fmla="*/ 1196340 h 2789194"/>
              <a:gd name="connsiteX5" fmla="*/ 5298361 w 5298361"/>
              <a:gd name="connsiteY5" fmla="*/ 0 h 2789194"/>
              <a:gd name="connsiteX0" fmla="*/ 0 w 5298361"/>
              <a:gd name="connsiteY0" fmla="*/ 2240280 h 2789076"/>
              <a:gd name="connsiteX1" fmla="*/ 864738 w 5298361"/>
              <a:gd name="connsiteY1" fmla="*/ 2788920 h 2789076"/>
              <a:gd name="connsiteX2" fmla="*/ 2563734 w 5298361"/>
              <a:gd name="connsiteY2" fmla="*/ 2194560 h 2789076"/>
              <a:gd name="connsiteX3" fmla="*/ 3813678 w 5298361"/>
              <a:gd name="connsiteY3" fmla="*/ 2225040 h 2789076"/>
              <a:gd name="connsiteX4" fmla="*/ 4689978 w 5298361"/>
              <a:gd name="connsiteY4" fmla="*/ 1196340 h 2789076"/>
              <a:gd name="connsiteX5" fmla="*/ 5298361 w 5298361"/>
              <a:gd name="connsiteY5" fmla="*/ 0 h 2789076"/>
              <a:gd name="connsiteX0" fmla="*/ 0 w 5428571"/>
              <a:gd name="connsiteY0" fmla="*/ 2965493 h 3077651"/>
              <a:gd name="connsiteX1" fmla="*/ 994948 w 5428571"/>
              <a:gd name="connsiteY1" fmla="*/ 2788920 h 3077651"/>
              <a:gd name="connsiteX2" fmla="*/ 2693944 w 5428571"/>
              <a:gd name="connsiteY2" fmla="*/ 2194560 h 3077651"/>
              <a:gd name="connsiteX3" fmla="*/ 3943888 w 5428571"/>
              <a:gd name="connsiteY3" fmla="*/ 2225040 h 3077651"/>
              <a:gd name="connsiteX4" fmla="*/ 4820188 w 5428571"/>
              <a:gd name="connsiteY4" fmla="*/ 1196340 h 3077651"/>
              <a:gd name="connsiteX5" fmla="*/ 5428571 w 5428571"/>
              <a:gd name="connsiteY5" fmla="*/ 0 h 3077651"/>
              <a:gd name="connsiteX0" fmla="*/ 0 w 5428571"/>
              <a:gd name="connsiteY0" fmla="*/ 2965493 h 2965493"/>
              <a:gd name="connsiteX1" fmla="*/ 994948 w 5428571"/>
              <a:gd name="connsiteY1" fmla="*/ 27889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78335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13568 w 5428571"/>
              <a:gd name="connsiteY1" fmla="*/ 246309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097519 w 5428571"/>
              <a:gd name="connsiteY3" fmla="*/ 2382694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561395 w 5428571"/>
              <a:gd name="connsiteY3" fmla="*/ 2393204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396019"/>
              <a:gd name="connsiteY0" fmla="*/ 3469989 h 3469989"/>
              <a:gd name="connsiteX1" fmla="*/ 921706 w 5396019"/>
              <a:gd name="connsiteY1" fmla="*/ 2957085 h 3469989"/>
              <a:gd name="connsiteX2" fmla="*/ 2181238 w 5396019"/>
              <a:gd name="connsiteY2" fmla="*/ 2520381 h 3469989"/>
              <a:gd name="connsiteX3" fmla="*/ 3561395 w 5396019"/>
              <a:gd name="connsiteY3" fmla="*/ 2897700 h 3469989"/>
              <a:gd name="connsiteX4" fmla="*/ 4331897 w 5396019"/>
              <a:gd name="connsiteY4" fmla="*/ 2194822 h 3469989"/>
              <a:gd name="connsiteX5" fmla="*/ 5396019 w 5396019"/>
              <a:gd name="connsiteY5" fmla="*/ 0 h 3469989"/>
              <a:gd name="connsiteX0" fmla="*/ 0 w 5412296"/>
              <a:gd name="connsiteY0" fmla="*/ 3753769 h 3753769"/>
              <a:gd name="connsiteX1" fmla="*/ 921706 w 5412296"/>
              <a:gd name="connsiteY1" fmla="*/ 3240865 h 3753769"/>
              <a:gd name="connsiteX2" fmla="*/ 2181238 w 5412296"/>
              <a:gd name="connsiteY2" fmla="*/ 2804161 h 3753769"/>
              <a:gd name="connsiteX3" fmla="*/ 3561395 w 5412296"/>
              <a:gd name="connsiteY3" fmla="*/ 3181480 h 3753769"/>
              <a:gd name="connsiteX4" fmla="*/ 4331897 w 5412296"/>
              <a:gd name="connsiteY4" fmla="*/ 2478602 h 3753769"/>
              <a:gd name="connsiteX5" fmla="*/ 5412296 w 5412296"/>
              <a:gd name="connsiteY5" fmla="*/ 0 h 3753769"/>
              <a:gd name="connsiteX0" fmla="*/ 0 w 5412296"/>
              <a:gd name="connsiteY0" fmla="*/ 3753769 h 3753769"/>
              <a:gd name="connsiteX1" fmla="*/ 921706 w 5412296"/>
              <a:gd name="connsiteY1" fmla="*/ 3240865 h 3753769"/>
              <a:gd name="connsiteX2" fmla="*/ 1961506 w 5412296"/>
              <a:gd name="connsiteY2" fmla="*/ 2762119 h 3753769"/>
              <a:gd name="connsiteX3" fmla="*/ 3561395 w 5412296"/>
              <a:gd name="connsiteY3" fmla="*/ 3181480 h 3753769"/>
              <a:gd name="connsiteX4" fmla="*/ 4331897 w 5412296"/>
              <a:gd name="connsiteY4" fmla="*/ 2478602 h 3753769"/>
              <a:gd name="connsiteX5" fmla="*/ 5412296 w 5412296"/>
              <a:gd name="connsiteY5" fmla="*/ 0 h 3753769"/>
              <a:gd name="connsiteX0" fmla="*/ 0 w 5412296"/>
              <a:gd name="connsiteY0" fmla="*/ 3753769 h 3753769"/>
              <a:gd name="connsiteX1" fmla="*/ 921706 w 5412296"/>
              <a:gd name="connsiteY1" fmla="*/ 3240865 h 3753769"/>
              <a:gd name="connsiteX2" fmla="*/ 1961506 w 5412296"/>
              <a:gd name="connsiteY2" fmla="*/ 2762119 h 3753769"/>
              <a:gd name="connsiteX3" fmla="*/ 3561395 w 5412296"/>
              <a:gd name="connsiteY3" fmla="*/ 3181480 h 3753769"/>
              <a:gd name="connsiteX4" fmla="*/ 4331897 w 5412296"/>
              <a:gd name="connsiteY4" fmla="*/ 2478602 h 3753769"/>
              <a:gd name="connsiteX5" fmla="*/ 5412296 w 5412296"/>
              <a:gd name="connsiteY5" fmla="*/ 0 h 3753769"/>
              <a:gd name="connsiteX0" fmla="*/ 0 w 5404157"/>
              <a:gd name="connsiteY0" fmla="*/ 3375396 h 3375396"/>
              <a:gd name="connsiteX1" fmla="*/ 913567 w 5404157"/>
              <a:gd name="connsiteY1" fmla="*/ 3240865 h 3375396"/>
              <a:gd name="connsiteX2" fmla="*/ 1953367 w 5404157"/>
              <a:gd name="connsiteY2" fmla="*/ 2762119 h 3375396"/>
              <a:gd name="connsiteX3" fmla="*/ 3553256 w 5404157"/>
              <a:gd name="connsiteY3" fmla="*/ 3181480 h 3375396"/>
              <a:gd name="connsiteX4" fmla="*/ 4323758 w 5404157"/>
              <a:gd name="connsiteY4" fmla="*/ 2478602 h 3375396"/>
              <a:gd name="connsiteX5" fmla="*/ 5404157 w 5404157"/>
              <a:gd name="connsiteY5" fmla="*/ 0 h 3375396"/>
              <a:gd name="connsiteX0" fmla="*/ 0 w 5404157"/>
              <a:gd name="connsiteY0" fmla="*/ 3375396 h 3375396"/>
              <a:gd name="connsiteX1" fmla="*/ 913567 w 5404157"/>
              <a:gd name="connsiteY1" fmla="*/ 3240865 h 3375396"/>
              <a:gd name="connsiteX2" fmla="*/ 1953367 w 5404157"/>
              <a:gd name="connsiteY2" fmla="*/ 2762119 h 3375396"/>
              <a:gd name="connsiteX3" fmla="*/ 3553256 w 5404157"/>
              <a:gd name="connsiteY3" fmla="*/ 3181480 h 3375396"/>
              <a:gd name="connsiteX4" fmla="*/ 4323758 w 5404157"/>
              <a:gd name="connsiteY4" fmla="*/ 2478602 h 3375396"/>
              <a:gd name="connsiteX5" fmla="*/ 5404157 w 5404157"/>
              <a:gd name="connsiteY5" fmla="*/ 0 h 3375396"/>
              <a:gd name="connsiteX0" fmla="*/ 0 w 5404157"/>
              <a:gd name="connsiteY0" fmla="*/ 3375396 h 3375433"/>
              <a:gd name="connsiteX1" fmla="*/ 913567 w 5404157"/>
              <a:gd name="connsiteY1" fmla="*/ 3240865 h 3375433"/>
              <a:gd name="connsiteX2" fmla="*/ 1953367 w 5404157"/>
              <a:gd name="connsiteY2" fmla="*/ 2762119 h 3375433"/>
              <a:gd name="connsiteX3" fmla="*/ 3553256 w 5404157"/>
              <a:gd name="connsiteY3" fmla="*/ 3181480 h 3375433"/>
              <a:gd name="connsiteX4" fmla="*/ 4323758 w 5404157"/>
              <a:gd name="connsiteY4" fmla="*/ 2478602 h 3375433"/>
              <a:gd name="connsiteX5" fmla="*/ 5404157 w 5404157"/>
              <a:gd name="connsiteY5" fmla="*/ 0 h 3375433"/>
              <a:gd name="connsiteX0" fmla="*/ 0 w 5404157"/>
              <a:gd name="connsiteY0" fmla="*/ 3375396 h 3375433"/>
              <a:gd name="connsiteX1" fmla="*/ 913567 w 5404157"/>
              <a:gd name="connsiteY1" fmla="*/ 3240865 h 3375433"/>
              <a:gd name="connsiteX2" fmla="*/ 1953367 w 5404157"/>
              <a:gd name="connsiteY2" fmla="*/ 2762119 h 3375433"/>
              <a:gd name="connsiteX3" fmla="*/ 3431184 w 5404157"/>
              <a:gd name="connsiteY3" fmla="*/ 3191990 h 3375433"/>
              <a:gd name="connsiteX4" fmla="*/ 4323758 w 5404157"/>
              <a:gd name="connsiteY4" fmla="*/ 2478602 h 3375433"/>
              <a:gd name="connsiteX5" fmla="*/ 5404157 w 5404157"/>
              <a:gd name="connsiteY5" fmla="*/ 0 h 337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4157" h="3375433">
                <a:moveTo>
                  <a:pt x="0" y="3375396"/>
                </a:moveTo>
                <a:cubicBezTo>
                  <a:pt x="530162" y="3376731"/>
                  <a:pt x="588006" y="3343078"/>
                  <a:pt x="913567" y="3240865"/>
                </a:cubicBezTo>
                <a:cubicBezTo>
                  <a:pt x="1239128" y="3138652"/>
                  <a:pt x="1533764" y="2770265"/>
                  <a:pt x="1953367" y="2762119"/>
                </a:cubicBezTo>
                <a:cubicBezTo>
                  <a:pt x="2372970" y="2753973"/>
                  <a:pt x="3036119" y="3239243"/>
                  <a:pt x="3431184" y="3191990"/>
                </a:cubicBezTo>
                <a:cubicBezTo>
                  <a:pt x="3826249" y="3144737"/>
                  <a:pt x="3994929" y="3010600"/>
                  <a:pt x="4323758" y="2478602"/>
                </a:cubicBezTo>
                <a:cubicBezTo>
                  <a:pt x="4652587" y="1946604"/>
                  <a:pt x="5289514" y="353060"/>
                  <a:pt x="5404157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/>
          <p:cNvSpPr/>
          <p:nvPr/>
        </p:nvSpPr>
        <p:spPr>
          <a:xfrm>
            <a:off x="2865120" y="2237855"/>
            <a:ext cx="6842761" cy="2789076"/>
          </a:xfrm>
          <a:custGeom>
            <a:avLst/>
            <a:gdLst>
              <a:gd name="connsiteX0" fmla="*/ 0 w 5273040"/>
              <a:gd name="connsiteY0" fmla="*/ 1722120 h 2071451"/>
              <a:gd name="connsiteX1" fmla="*/ 929640 w 5273040"/>
              <a:gd name="connsiteY1" fmla="*/ 2065020 h 2071451"/>
              <a:gd name="connsiteX2" fmla="*/ 2758440 w 5273040"/>
              <a:gd name="connsiteY2" fmla="*/ 1455420 h 2071451"/>
              <a:gd name="connsiteX3" fmla="*/ 3878580 w 5273040"/>
              <a:gd name="connsiteY3" fmla="*/ 1501140 h 2071451"/>
              <a:gd name="connsiteX4" fmla="*/ 5273040 w 5273040"/>
              <a:gd name="connsiteY4" fmla="*/ 0 h 2071451"/>
              <a:gd name="connsiteX5" fmla="*/ 5273040 w 5273040"/>
              <a:gd name="connsiteY5" fmla="*/ 0 h 2071451"/>
              <a:gd name="connsiteX0" fmla="*/ 0 w 5378329"/>
              <a:gd name="connsiteY0" fmla="*/ 2392680 h 2742011"/>
              <a:gd name="connsiteX1" fmla="*/ 929640 w 5378329"/>
              <a:gd name="connsiteY1" fmla="*/ 2735580 h 2742011"/>
              <a:gd name="connsiteX2" fmla="*/ 2758440 w 5378329"/>
              <a:gd name="connsiteY2" fmla="*/ 2125980 h 2742011"/>
              <a:gd name="connsiteX3" fmla="*/ 3878580 w 5378329"/>
              <a:gd name="connsiteY3" fmla="*/ 2171700 h 2742011"/>
              <a:gd name="connsiteX4" fmla="*/ 5273040 w 5378329"/>
              <a:gd name="connsiteY4" fmla="*/ 670560 h 2742011"/>
              <a:gd name="connsiteX5" fmla="*/ 5280660 w 5378329"/>
              <a:gd name="connsiteY5" fmla="*/ 0 h 2742011"/>
              <a:gd name="connsiteX0" fmla="*/ 0 w 5280660"/>
              <a:gd name="connsiteY0" fmla="*/ 2392680 h 2742011"/>
              <a:gd name="connsiteX1" fmla="*/ 929640 w 5280660"/>
              <a:gd name="connsiteY1" fmla="*/ 2735580 h 2742011"/>
              <a:gd name="connsiteX2" fmla="*/ 2758440 w 5280660"/>
              <a:gd name="connsiteY2" fmla="*/ 2125980 h 2742011"/>
              <a:gd name="connsiteX3" fmla="*/ 3878580 w 5280660"/>
              <a:gd name="connsiteY3" fmla="*/ 2171700 h 2742011"/>
              <a:gd name="connsiteX4" fmla="*/ 4754880 w 5280660"/>
              <a:gd name="connsiteY4" fmla="*/ 1143000 h 2742011"/>
              <a:gd name="connsiteX5" fmla="*/ 5280660 w 5280660"/>
              <a:gd name="connsiteY5" fmla="*/ 0 h 274201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298361"/>
              <a:gd name="connsiteY0" fmla="*/ 2240280 h 2789127"/>
              <a:gd name="connsiteX1" fmla="*/ 864738 w 5298361"/>
              <a:gd name="connsiteY1" fmla="*/ 2788920 h 2789127"/>
              <a:gd name="connsiteX2" fmla="*/ 2693538 w 5298361"/>
              <a:gd name="connsiteY2" fmla="*/ 2179320 h 2789127"/>
              <a:gd name="connsiteX3" fmla="*/ 3813678 w 5298361"/>
              <a:gd name="connsiteY3" fmla="*/ 2225040 h 2789127"/>
              <a:gd name="connsiteX4" fmla="*/ 4689978 w 5298361"/>
              <a:gd name="connsiteY4" fmla="*/ 1196340 h 2789127"/>
              <a:gd name="connsiteX5" fmla="*/ 5298361 w 5298361"/>
              <a:gd name="connsiteY5" fmla="*/ 0 h 2789127"/>
              <a:gd name="connsiteX0" fmla="*/ 0 w 5298361"/>
              <a:gd name="connsiteY0" fmla="*/ 2240280 h 2789194"/>
              <a:gd name="connsiteX1" fmla="*/ 864738 w 5298361"/>
              <a:gd name="connsiteY1" fmla="*/ 2788920 h 2789194"/>
              <a:gd name="connsiteX2" fmla="*/ 2693538 w 5298361"/>
              <a:gd name="connsiteY2" fmla="*/ 2179320 h 2789194"/>
              <a:gd name="connsiteX3" fmla="*/ 3813678 w 5298361"/>
              <a:gd name="connsiteY3" fmla="*/ 2225040 h 2789194"/>
              <a:gd name="connsiteX4" fmla="*/ 4689978 w 5298361"/>
              <a:gd name="connsiteY4" fmla="*/ 1196340 h 2789194"/>
              <a:gd name="connsiteX5" fmla="*/ 5298361 w 5298361"/>
              <a:gd name="connsiteY5" fmla="*/ 0 h 2789194"/>
              <a:gd name="connsiteX0" fmla="*/ 0 w 5298361"/>
              <a:gd name="connsiteY0" fmla="*/ 2240280 h 2789076"/>
              <a:gd name="connsiteX1" fmla="*/ 864738 w 5298361"/>
              <a:gd name="connsiteY1" fmla="*/ 2788920 h 2789076"/>
              <a:gd name="connsiteX2" fmla="*/ 2563734 w 5298361"/>
              <a:gd name="connsiteY2" fmla="*/ 2194560 h 2789076"/>
              <a:gd name="connsiteX3" fmla="*/ 3813678 w 5298361"/>
              <a:gd name="connsiteY3" fmla="*/ 2225040 h 2789076"/>
              <a:gd name="connsiteX4" fmla="*/ 4689978 w 5298361"/>
              <a:gd name="connsiteY4" fmla="*/ 1196340 h 2789076"/>
              <a:gd name="connsiteX5" fmla="*/ 5298361 w 5298361"/>
              <a:gd name="connsiteY5" fmla="*/ 0 h 27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8361" h="2789076">
                <a:moveTo>
                  <a:pt x="0" y="2240280"/>
                </a:moveTo>
                <a:cubicBezTo>
                  <a:pt x="229050" y="2525395"/>
                  <a:pt x="437449" y="2796540"/>
                  <a:pt x="864738" y="2788920"/>
                </a:cubicBezTo>
                <a:cubicBezTo>
                  <a:pt x="1292027" y="2781300"/>
                  <a:pt x="2072244" y="2288540"/>
                  <a:pt x="2563734" y="2194560"/>
                </a:cubicBezTo>
                <a:cubicBezTo>
                  <a:pt x="3055224" y="2100580"/>
                  <a:pt x="3459304" y="2391410"/>
                  <a:pt x="3813678" y="2225040"/>
                </a:cubicBezTo>
                <a:cubicBezTo>
                  <a:pt x="4168052" y="2058670"/>
                  <a:pt x="4442531" y="1567180"/>
                  <a:pt x="4689978" y="1196340"/>
                </a:cubicBezTo>
                <a:cubicBezTo>
                  <a:pt x="4937425" y="825500"/>
                  <a:pt x="5183718" y="353060"/>
                  <a:pt x="5298361" y="0"/>
                </a:cubicBezTo>
              </a:path>
            </a:pathLst>
          </a:custGeom>
          <a:noFill/>
          <a:ln w="76200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2865120" y="2245795"/>
            <a:ext cx="7010925" cy="2965493"/>
          </a:xfrm>
          <a:custGeom>
            <a:avLst/>
            <a:gdLst>
              <a:gd name="connsiteX0" fmla="*/ 0 w 5273040"/>
              <a:gd name="connsiteY0" fmla="*/ 1722120 h 2071451"/>
              <a:gd name="connsiteX1" fmla="*/ 929640 w 5273040"/>
              <a:gd name="connsiteY1" fmla="*/ 2065020 h 2071451"/>
              <a:gd name="connsiteX2" fmla="*/ 2758440 w 5273040"/>
              <a:gd name="connsiteY2" fmla="*/ 1455420 h 2071451"/>
              <a:gd name="connsiteX3" fmla="*/ 3878580 w 5273040"/>
              <a:gd name="connsiteY3" fmla="*/ 1501140 h 2071451"/>
              <a:gd name="connsiteX4" fmla="*/ 5273040 w 5273040"/>
              <a:gd name="connsiteY4" fmla="*/ 0 h 2071451"/>
              <a:gd name="connsiteX5" fmla="*/ 5273040 w 5273040"/>
              <a:gd name="connsiteY5" fmla="*/ 0 h 2071451"/>
              <a:gd name="connsiteX0" fmla="*/ 0 w 5378329"/>
              <a:gd name="connsiteY0" fmla="*/ 2392680 h 2742011"/>
              <a:gd name="connsiteX1" fmla="*/ 929640 w 5378329"/>
              <a:gd name="connsiteY1" fmla="*/ 2735580 h 2742011"/>
              <a:gd name="connsiteX2" fmla="*/ 2758440 w 5378329"/>
              <a:gd name="connsiteY2" fmla="*/ 2125980 h 2742011"/>
              <a:gd name="connsiteX3" fmla="*/ 3878580 w 5378329"/>
              <a:gd name="connsiteY3" fmla="*/ 2171700 h 2742011"/>
              <a:gd name="connsiteX4" fmla="*/ 5273040 w 5378329"/>
              <a:gd name="connsiteY4" fmla="*/ 670560 h 2742011"/>
              <a:gd name="connsiteX5" fmla="*/ 5280660 w 5378329"/>
              <a:gd name="connsiteY5" fmla="*/ 0 h 2742011"/>
              <a:gd name="connsiteX0" fmla="*/ 0 w 5280660"/>
              <a:gd name="connsiteY0" fmla="*/ 2392680 h 2742011"/>
              <a:gd name="connsiteX1" fmla="*/ 929640 w 5280660"/>
              <a:gd name="connsiteY1" fmla="*/ 2735580 h 2742011"/>
              <a:gd name="connsiteX2" fmla="*/ 2758440 w 5280660"/>
              <a:gd name="connsiteY2" fmla="*/ 2125980 h 2742011"/>
              <a:gd name="connsiteX3" fmla="*/ 3878580 w 5280660"/>
              <a:gd name="connsiteY3" fmla="*/ 2171700 h 2742011"/>
              <a:gd name="connsiteX4" fmla="*/ 4754880 w 5280660"/>
              <a:gd name="connsiteY4" fmla="*/ 1143000 h 2742011"/>
              <a:gd name="connsiteX5" fmla="*/ 5280660 w 5280660"/>
              <a:gd name="connsiteY5" fmla="*/ 0 h 274201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363263"/>
              <a:gd name="connsiteY0" fmla="*/ 2446020 h 2795351"/>
              <a:gd name="connsiteX1" fmla="*/ 929640 w 5363263"/>
              <a:gd name="connsiteY1" fmla="*/ 2788920 h 2795351"/>
              <a:gd name="connsiteX2" fmla="*/ 2758440 w 5363263"/>
              <a:gd name="connsiteY2" fmla="*/ 2179320 h 2795351"/>
              <a:gd name="connsiteX3" fmla="*/ 3878580 w 5363263"/>
              <a:gd name="connsiteY3" fmla="*/ 2225040 h 2795351"/>
              <a:gd name="connsiteX4" fmla="*/ 4754880 w 5363263"/>
              <a:gd name="connsiteY4" fmla="*/ 1196340 h 2795351"/>
              <a:gd name="connsiteX5" fmla="*/ 5363263 w 5363263"/>
              <a:gd name="connsiteY5" fmla="*/ 0 h 2795351"/>
              <a:gd name="connsiteX0" fmla="*/ 0 w 5298361"/>
              <a:gd name="connsiteY0" fmla="*/ 2240280 h 2789127"/>
              <a:gd name="connsiteX1" fmla="*/ 864738 w 5298361"/>
              <a:gd name="connsiteY1" fmla="*/ 2788920 h 2789127"/>
              <a:gd name="connsiteX2" fmla="*/ 2693538 w 5298361"/>
              <a:gd name="connsiteY2" fmla="*/ 2179320 h 2789127"/>
              <a:gd name="connsiteX3" fmla="*/ 3813678 w 5298361"/>
              <a:gd name="connsiteY3" fmla="*/ 2225040 h 2789127"/>
              <a:gd name="connsiteX4" fmla="*/ 4689978 w 5298361"/>
              <a:gd name="connsiteY4" fmla="*/ 1196340 h 2789127"/>
              <a:gd name="connsiteX5" fmla="*/ 5298361 w 5298361"/>
              <a:gd name="connsiteY5" fmla="*/ 0 h 2789127"/>
              <a:gd name="connsiteX0" fmla="*/ 0 w 5298361"/>
              <a:gd name="connsiteY0" fmla="*/ 2240280 h 2789194"/>
              <a:gd name="connsiteX1" fmla="*/ 864738 w 5298361"/>
              <a:gd name="connsiteY1" fmla="*/ 2788920 h 2789194"/>
              <a:gd name="connsiteX2" fmla="*/ 2693538 w 5298361"/>
              <a:gd name="connsiteY2" fmla="*/ 2179320 h 2789194"/>
              <a:gd name="connsiteX3" fmla="*/ 3813678 w 5298361"/>
              <a:gd name="connsiteY3" fmla="*/ 2225040 h 2789194"/>
              <a:gd name="connsiteX4" fmla="*/ 4689978 w 5298361"/>
              <a:gd name="connsiteY4" fmla="*/ 1196340 h 2789194"/>
              <a:gd name="connsiteX5" fmla="*/ 5298361 w 5298361"/>
              <a:gd name="connsiteY5" fmla="*/ 0 h 2789194"/>
              <a:gd name="connsiteX0" fmla="*/ 0 w 5298361"/>
              <a:gd name="connsiteY0" fmla="*/ 2240280 h 2789076"/>
              <a:gd name="connsiteX1" fmla="*/ 864738 w 5298361"/>
              <a:gd name="connsiteY1" fmla="*/ 2788920 h 2789076"/>
              <a:gd name="connsiteX2" fmla="*/ 2563734 w 5298361"/>
              <a:gd name="connsiteY2" fmla="*/ 2194560 h 2789076"/>
              <a:gd name="connsiteX3" fmla="*/ 3813678 w 5298361"/>
              <a:gd name="connsiteY3" fmla="*/ 2225040 h 2789076"/>
              <a:gd name="connsiteX4" fmla="*/ 4689978 w 5298361"/>
              <a:gd name="connsiteY4" fmla="*/ 1196340 h 2789076"/>
              <a:gd name="connsiteX5" fmla="*/ 5298361 w 5298361"/>
              <a:gd name="connsiteY5" fmla="*/ 0 h 2789076"/>
              <a:gd name="connsiteX0" fmla="*/ 0 w 5428571"/>
              <a:gd name="connsiteY0" fmla="*/ 2965493 h 3077651"/>
              <a:gd name="connsiteX1" fmla="*/ 994948 w 5428571"/>
              <a:gd name="connsiteY1" fmla="*/ 2788920 h 3077651"/>
              <a:gd name="connsiteX2" fmla="*/ 2693944 w 5428571"/>
              <a:gd name="connsiteY2" fmla="*/ 2194560 h 3077651"/>
              <a:gd name="connsiteX3" fmla="*/ 3943888 w 5428571"/>
              <a:gd name="connsiteY3" fmla="*/ 2225040 h 3077651"/>
              <a:gd name="connsiteX4" fmla="*/ 4820188 w 5428571"/>
              <a:gd name="connsiteY4" fmla="*/ 1196340 h 3077651"/>
              <a:gd name="connsiteX5" fmla="*/ 5428571 w 5428571"/>
              <a:gd name="connsiteY5" fmla="*/ 0 h 3077651"/>
              <a:gd name="connsiteX0" fmla="*/ 0 w 5428571"/>
              <a:gd name="connsiteY0" fmla="*/ 2965493 h 2965493"/>
              <a:gd name="connsiteX1" fmla="*/ 994948 w 5428571"/>
              <a:gd name="connsiteY1" fmla="*/ 27889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86810 w 5428571"/>
              <a:gd name="connsiteY1" fmla="*/ 2484120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693944 w 5428571"/>
              <a:gd name="connsiteY2" fmla="*/ 2194560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943888 w 5428571"/>
              <a:gd name="connsiteY3" fmla="*/ 2225040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2344002 w 5428571"/>
              <a:gd name="connsiteY2" fmla="*/ 2047416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78672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78335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13568 w 5428571"/>
              <a:gd name="connsiteY1" fmla="*/ 246309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1961507 w 5428571"/>
              <a:gd name="connsiteY2" fmla="*/ 202639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740435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820188 w 5428571"/>
              <a:gd name="connsiteY4" fmla="*/ 1196340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030785 w 5428571"/>
              <a:gd name="connsiteY4" fmla="*/ 167981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325388 w 5428571"/>
              <a:gd name="connsiteY3" fmla="*/ 2393205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  <a:gd name="connsiteX0" fmla="*/ 0 w 5428571"/>
              <a:gd name="connsiteY0" fmla="*/ 2965493 h 2965493"/>
              <a:gd name="connsiteX1" fmla="*/ 921706 w 5428571"/>
              <a:gd name="connsiteY1" fmla="*/ 2452589 h 2965493"/>
              <a:gd name="connsiteX2" fmla="*/ 2181238 w 5428571"/>
              <a:gd name="connsiteY2" fmla="*/ 2015885 h 2965493"/>
              <a:gd name="connsiteX3" fmla="*/ 3097519 w 5428571"/>
              <a:gd name="connsiteY3" fmla="*/ 2382694 h 2965493"/>
              <a:gd name="connsiteX4" fmla="*/ 4331897 w 5428571"/>
              <a:gd name="connsiteY4" fmla="*/ 1690326 h 2965493"/>
              <a:gd name="connsiteX5" fmla="*/ 5428571 w 5428571"/>
              <a:gd name="connsiteY5" fmla="*/ 0 h 296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28571" h="2965493">
                <a:moveTo>
                  <a:pt x="0" y="2965493"/>
                </a:moveTo>
                <a:cubicBezTo>
                  <a:pt x="432504" y="2725090"/>
                  <a:pt x="558166" y="2610857"/>
                  <a:pt x="921706" y="2452589"/>
                </a:cubicBezTo>
                <a:cubicBezTo>
                  <a:pt x="1285246" y="2294321"/>
                  <a:pt x="1818603" y="2027534"/>
                  <a:pt x="2181238" y="2015885"/>
                </a:cubicBezTo>
                <a:cubicBezTo>
                  <a:pt x="2543874" y="2004236"/>
                  <a:pt x="2739076" y="2436954"/>
                  <a:pt x="3097519" y="2382694"/>
                </a:cubicBezTo>
                <a:cubicBezTo>
                  <a:pt x="3455962" y="2328434"/>
                  <a:pt x="3943388" y="2087442"/>
                  <a:pt x="4331897" y="1690326"/>
                </a:cubicBezTo>
                <a:cubicBezTo>
                  <a:pt x="4720406" y="1293210"/>
                  <a:pt x="5313928" y="353060"/>
                  <a:pt x="5428571" y="0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686" y="-489787"/>
            <a:ext cx="12107965" cy="8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80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JONANDER DIEZ</dc:creator>
  <cp:lastModifiedBy>JONANDER DIEZ</cp:lastModifiedBy>
  <cp:revision>7</cp:revision>
  <dcterms:created xsi:type="dcterms:W3CDTF">2019-04-15T11:04:59Z</dcterms:created>
  <dcterms:modified xsi:type="dcterms:W3CDTF">2019-04-15T13:34:32Z</dcterms:modified>
</cp:coreProperties>
</file>