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ca02ef3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ca02ef3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ca02ef3a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ca02ef3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81775" y="-884175"/>
            <a:ext cx="9143999" cy="6063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6600" y="-1381700"/>
            <a:ext cx="5147161" cy="65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763" y="-385150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