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48038821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48038821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48038821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48038821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48038821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48038821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98746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Snake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15965"/>
            <a:ext cx="53613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Project </a:t>
            </a:r>
            <a:r>
              <a:rPr lang="en" sz="2300"/>
              <a:t>Architecture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Axline, Albert Zhao, Eric Davis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447" y="845837"/>
            <a:ext cx="3947201" cy="345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55" y="682151"/>
            <a:ext cx="5305271" cy="37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65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91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game is quite simple to interact with. The only keys required are the arrows to move the snake, and then the numbers to either answer a trivia question, or answer a math question.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15103"/>
          <a:stretch/>
        </p:blipFill>
        <p:spPr>
          <a:xfrm>
            <a:off x="1927675" y="2064199"/>
            <a:ext cx="216258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9592"/>
          <a:stretch/>
        </p:blipFill>
        <p:spPr>
          <a:xfrm>
            <a:off x="5185525" y="2064200"/>
            <a:ext cx="2030796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