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6EE1C-1C37-4730-9E38-132C86CF3EE5}" v="3" dt="2024-09-21T21:56:2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 Benbachir" userId="7535e7af12ae901d" providerId="LiveId" clId="{FE06EE1C-1C37-4730-9E38-132C86CF3EE5}"/>
    <pc:docChg chg="custSel modSld">
      <pc:chgData name="Aziz Benbachir" userId="7535e7af12ae901d" providerId="LiveId" clId="{FE06EE1C-1C37-4730-9E38-132C86CF3EE5}" dt="2024-09-21T21:56:36.349" v="74" actId="20577"/>
      <pc:docMkLst>
        <pc:docMk/>
      </pc:docMkLst>
      <pc:sldChg chg="addSp modSp mod">
        <pc:chgData name="Aziz Benbachir" userId="7535e7af12ae901d" providerId="LiveId" clId="{FE06EE1C-1C37-4730-9E38-132C86CF3EE5}" dt="2024-09-21T21:55:45.744" v="18" actId="255"/>
        <pc:sldMkLst>
          <pc:docMk/>
          <pc:sldMk cId="1421228428" sldId="259"/>
        </pc:sldMkLst>
        <pc:spChg chg="add mod">
          <ac:chgData name="Aziz Benbachir" userId="7535e7af12ae901d" providerId="LiveId" clId="{FE06EE1C-1C37-4730-9E38-132C86CF3EE5}" dt="2024-09-21T21:55:45.744" v="18" actId="255"/>
          <ac:spMkLst>
            <pc:docMk/>
            <pc:sldMk cId="1421228428" sldId="259"/>
            <ac:spMk id="3" creationId="{9B25DC8D-96E8-1949-D22E-302F207CF6EC}"/>
          </ac:spMkLst>
        </pc:spChg>
      </pc:sldChg>
      <pc:sldChg chg="addSp modSp mod">
        <pc:chgData name="Aziz Benbachir" userId="7535e7af12ae901d" providerId="LiveId" clId="{FE06EE1C-1C37-4730-9E38-132C86CF3EE5}" dt="2024-09-21T21:56:07.618" v="39" actId="20577"/>
        <pc:sldMkLst>
          <pc:docMk/>
          <pc:sldMk cId="3777105907" sldId="260"/>
        </pc:sldMkLst>
        <pc:spChg chg="add mod">
          <ac:chgData name="Aziz Benbachir" userId="7535e7af12ae901d" providerId="LiveId" clId="{FE06EE1C-1C37-4730-9E38-132C86CF3EE5}" dt="2024-09-21T21:56:07.618" v="39" actId="20577"/>
          <ac:spMkLst>
            <pc:docMk/>
            <pc:sldMk cId="3777105907" sldId="260"/>
            <ac:spMk id="3" creationId="{8B335545-D2BE-1F85-0A8B-C65F1ED234F9}"/>
          </ac:spMkLst>
        </pc:spChg>
      </pc:sldChg>
      <pc:sldChg chg="addSp modSp mod">
        <pc:chgData name="Aziz Benbachir" userId="7535e7af12ae901d" providerId="LiveId" clId="{FE06EE1C-1C37-4730-9E38-132C86CF3EE5}" dt="2024-09-21T21:56:36.349" v="74" actId="20577"/>
        <pc:sldMkLst>
          <pc:docMk/>
          <pc:sldMk cId="2784785486" sldId="263"/>
        </pc:sldMkLst>
        <pc:spChg chg="add mod">
          <ac:chgData name="Aziz Benbachir" userId="7535e7af12ae901d" providerId="LiveId" clId="{FE06EE1C-1C37-4730-9E38-132C86CF3EE5}" dt="2024-09-21T21:56:36.349" v="74" actId="20577"/>
          <ac:spMkLst>
            <pc:docMk/>
            <pc:sldMk cId="2784785486" sldId="263"/>
            <ac:spMk id="3" creationId="{A71568A8-11BD-34EB-3B74-594515B19F0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21596-B386-4CEA-BFB1-F676FFEF85A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EB6DA4-B880-4855-B9AB-11F411A1283D}">
      <dgm:prSet/>
      <dgm:spPr/>
      <dgm:t>
        <a:bodyPr/>
        <a:lstStyle/>
        <a:p>
          <a:pPr>
            <a:defRPr b="1"/>
          </a:pPr>
          <a:r>
            <a:rPr lang="en-US"/>
            <a:t>Clone</a:t>
          </a:r>
        </a:p>
      </dgm:t>
    </dgm:pt>
    <dgm:pt modelId="{01286156-271B-4E3B-9B93-E7F1E7C81C96}" type="parTrans" cxnId="{9B85DC71-2D58-472E-9BE1-5582D007E403}">
      <dgm:prSet/>
      <dgm:spPr/>
      <dgm:t>
        <a:bodyPr/>
        <a:lstStyle/>
        <a:p>
          <a:endParaRPr lang="en-US"/>
        </a:p>
      </dgm:t>
    </dgm:pt>
    <dgm:pt modelId="{9FBD3F4A-5CCA-40BD-8413-9C46F50E4315}" type="sibTrans" cxnId="{9B85DC71-2D58-472E-9BE1-5582D007E403}">
      <dgm:prSet/>
      <dgm:spPr/>
      <dgm:t>
        <a:bodyPr/>
        <a:lstStyle/>
        <a:p>
          <a:endParaRPr lang="en-US"/>
        </a:p>
      </dgm:t>
    </dgm:pt>
    <dgm:pt modelId="{292ED552-1E33-4E04-A53F-7D34AF8CD164}">
      <dgm:prSet/>
      <dgm:spPr/>
      <dgm:t>
        <a:bodyPr/>
        <a:lstStyle/>
        <a:p>
          <a:r>
            <a:rPr lang="en-US"/>
            <a:t>Make a copy of a repository on your computer</a:t>
          </a:r>
        </a:p>
      </dgm:t>
    </dgm:pt>
    <dgm:pt modelId="{B9CA0991-268E-49C2-A614-B8A3D62BDAB2}" type="parTrans" cxnId="{8A474301-EAAF-4A71-9E2E-4C35E8444B1E}">
      <dgm:prSet/>
      <dgm:spPr/>
      <dgm:t>
        <a:bodyPr/>
        <a:lstStyle/>
        <a:p>
          <a:endParaRPr lang="en-US"/>
        </a:p>
      </dgm:t>
    </dgm:pt>
    <dgm:pt modelId="{7B343600-CC05-49B2-9A54-25D5B0D2B759}" type="sibTrans" cxnId="{8A474301-EAAF-4A71-9E2E-4C35E8444B1E}">
      <dgm:prSet/>
      <dgm:spPr/>
      <dgm:t>
        <a:bodyPr/>
        <a:lstStyle/>
        <a:p>
          <a:endParaRPr lang="en-US"/>
        </a:p>
      </dgm:t>
    </dgm:pt>
    <dgm:pt modelId="{9BB0B648-9160-4A48-B64A-56729502C65D}">
      <dgm:prSet/>
      <dgm:spPr/>
      <dgm:t>
        <a:bodyPr/>
        <a:lstStyle/>
        <a:p>
          <a:pPr>
            <a:defRPr b="1"/>
          </a:pPr>
          <a:r>
            <a:rPr lang="en-US"/>
            <a:t>Commit</a:t>
          </a:r>
        </a:p>
      </dgm:t>
    </dgm:pt>
    <dgm:pt modelId="{36E96189-7757-4CE7-988B-3F25726BB589}" type="parTrans" cxnId="{3AB6B634-AF97-489C-8FEF-1DF49B5DFAAA}">
      <dgm:prSet/>
      <dgm:spPr/>
      <dgm:t>
        <a:bodyPr/>
        <a:lstStyle/>
        <a:p>
          <a:endParaRPr lang="en-US"/>
        </a:p>
      </dgm:t>
    </dgm:pt>
    <dgm:pt modelId="{DC868281-9AD3-4ABC-934D-9932A5FBCCBE}" type="sibTrans" cxnId="{3AB6B634-AF97-489C-8FEF-1DF49B5DFAAA}">
      <dgm:prSet/>
      <dgm:spPr/>
      <dgm:t>
        <a:bodyPr/>
        <a:lstStyle/>
        <a:p>
          <a:endParaRPr lang="en-US"/>
        </a:p>
      </dgm:t>
    </dgm:pt>
    <dgm:pt modelId="{C66B6317-220B-4F3A-88B9-16AFAB567B07}">
      <dgm:prSet/>
      <dgm:spPr/>
      <dgm:t>
        <a:bodyPr/>
        <a:lstStyle/>
        <a:p>
          <a:r>
            <a:rPr lang="en-US"/>
            <a:t>Save a copy of the changes on your repository. You can go back to a committed version in the future.</a:t>
          </a:r>
        </a:p>
      </dgm:t>
    </dgm:pt>
    <dgm:pt modelId="{E93E21F5-074E-4C4A-A87F-87392BA5348D}" type="parTrans" cxnId="{E4E2CDC5-CA19-4556-ABCC-F5EAE82D282C}">
      <dgm:prSet/>
      <dgm:spPr/>
      <dgm:t>
        <a:bodyPr/>
        <a:lstStyle/>
        <a:p>
          <a:endParaRPr lang="en-US"/>
        </a:p>
      </dgm:t>
    </dgm:pt>
    <dgm:pt modelId="{EF36B56C-7DD4-45A9-907D-300A2772BE1B}" type="sibTrans" cxnId="{E4E2CDC5-CA19-4556-ABCC-F5EAE82D282C}">
      <dgm:prSet/>
      <dgm:spPr/>
      <dgm:t>
        <a:bodyPr/>
        <a:lstStyle/>
        <a:p>
          <a:endParaRPr lang="en-US"/>
        </a:p>
      </dgm:t>
    </dgm:pt>
    <dgm:pt modelId="{C81206EB-8058-429C-AA9B-3E15AF25B963}">
      <dgm:prSet/>
      <dgm:spPr/>
      <dgm:t>
        <a:bodyPr/>
        <a:lstStyle/>
        <a:p>
          <a:pPr>
            <a:defRPr b="1"/>
          </a:pPr>
          <a:r>
            <a:rPr lang="en-US"/>
            <a:t>Push</a:t>
          </a:r>
        </a:p>
      </dgm:t>
    </dgm:pt>
    <dgm:pt modelId="{D283832C-1491-4523-8DD9-136B58BF3035}" type="parTrans" cxnId="{C080B824-3107-48FD-8545-F6AFD8F95F92}">
      <dgm:prSet/>
      <dgm:spPr/>
      <dgm:t>
        <a:bodyPr/>
        <a:lstStyle/>
        <a:p>
          <a:endParaRPr lang="en-US"/>
        </a:p>
      </dgm:t>
    </dgm:pt>
    <dgm:pt modelId="{2D6C295A-C0EF-4DB1-AAEE-E5EA2657D223}" type="sibTrans" cxnId="{C080B824-3107-48FD-8545-F6AFD8F95F92}">
      <dgm:prSet/>
      <dgm:spPr/>
      <dgm:t>
        <a:bodyPr/>
        <a:lstStyle/>
        <a:p>
          <a:endParaRPr lang="en-US"/>
        </a:p>
      </dgm:t>
    </dgm:pt>
    <dgm:pt modelId="{FEB549CD-0BC1-43EB-A5F2-861C4B81891A}">
      <dgm:prSet/>
      <dgm:spPr/>
      <dgm:t>
        <a:bodyPr/>
        <a:lstStyle/>
        <a:p>
          <a:r>
            <a:rPr lang="en-US"/>
            <a:t>Update a remote repository with changes on your copy of the repository.</a:t>
          </a:r>
        </a:p>
      </dgm:t>
    </dgm:pt>
    <dgm:pt modelId="{1D4C1681-7ABD-4256-9039-8DDF22ECE07E}" type="parTrans" cxnId="{947FBBEB-3FFB-4A2D-927E-5688366137DD}">
      <dgm:prSet/>
      <dgm:spPr/>
      <dgm:t>
        <a:bodyPr/>
        <a:lstStyle/>
        <a:p>
          <a:endParaRPr lang="en-US"/>
        </a:p>
      </dgm:t>
    </dgm:pt>
    <dgm:pt modelId="{CB3E63AF-18C2-4180-A859-58FC5DF6522A}" type="sibTrans" cxnId="{947FBBEB-3FFB-4A2D-927E-5688366137DD}">
      <dgm:prSet/>
      <dgm:spPr/>
      <dgm:t>
        <a:bodyPr/>
        <a:lstStyle/>
        <a:p>
          <a:endParaRPr lang="en-US"/>
        </a:p>
      </dgm:t>
    </dgm:pt>
    <dgm:pt modelId="{038DADA8-C128-416F-91E6-4A6ACD9D3551}" type="pres">
      <dgm:prSet presAssocID="{6B421596-B386-4CEA-BFB1-F676FFEF85A6}" presName="root" presStyleCnt="0">
        <dgm:presLayoutVars>
          <dgm:dir/>
          <dgm:resizeHandles val="exact"/>
        </dgm:presLayoutVars>
      </dgm:prSet>
      <dgm:spPr/>
    </dgm:pt>
    <dgm:pt modelId="{4819D3BA-4035-4D23-A632-951D6B5AE9BE}" type="pres">
      <dgm:prSet presAssocID="{80EB6DA4-B880-4855-B9AB-11F411A1283D}" presName="compNode" presStyleCnt="0"/>
      <dgm:spPr/>
    </dgm:pt>
    <dgm:pt modelId="{C41F0D46-2EAE-482D-AADF-95D267BC61B9}" type="pres">
      <dgm:prSet presAssocID="{80EB6DA4-B880-4855-B9AB-11F411A128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50D6CB-4A39-4BE3-B242-55243FA438EB}" type="pres">
      <dgm:prSet presAssocID="{80EB6DA4-B880-4855-B9AB-11F411A1283D}" presName="iconSpace" presStyleCnt="0"/>
      <dgm:spPr/>
    </dgm:pt>
    <dgm:pt modelId="{5397A332-A808-4945-A005-E9F9F75072D7}" type="pres">
      <dgm:prSet presAssocID="{80EB6DA4-B880-4855-B9AB-11F411A1283D}" presName="parTx" presStyleLbl="revTx" presStyleIdx="0" presStyleCnt="6">
        <dgm:presLayoutVars>
          <dgm:chMax val="0"/>
          <dgm:chPref val="0"/>
        </dgm:presLayoutVars>
      </dgm:prSet>
      <dgm:spPr/>
    </dgm:pt>
    <dgm:pt modelId="{3E8EA37E-310E-4364-89A6-87E0FB3B433D}" type="pres">
      <dgm:prSet presAssocID="{80EB6DA4-B880-4855-B9AB-11F411A1283D}" presName="txSpace" presStyleCnt="0"/>
      <dgm:spPr/>
    </dgm:pt>
    <dgm:pt modelId="{4C864F71-F3E1-4A9B-94BC-E9B49B0871F4}" type="pres">
      <dgm:prSet presAssocID="{80EB6DA4-B880-4855-B9AB-11F411A1283D}" presName="desTx" presStyleLbl="revTx" presStyleIdx="1" presStyleCnt="6">
        <dgm:presLayoutVars/>
      </dgm:prSet>
      <dgm:spPr/>
    </dgm:pt>
    <dgm:pt modelId="{C84B1371-599F-4910-A388-DBACFEEE95A7}" type="pres">
      <dgm:prSet presAssocID="{9FBD3F4A-5CCA-40BD-8413-9C46F50E4315}" presName="sibTrans" presStyleCnt="0"/>
      <dgm:spPr/>
    </dgm:pt>
    <dgm:pt modelId="{15E7D079-A6A9-436A-BB27-39DB67540624}" type="pres">
      <dgm:prSet presAssocID="{9BB0B648-9160-4A48-B64A-56729502C65D}" presName="compNode" presStyleCnt="0"/>
      <dgm:spPr/>
    </dgm:pt>
    <dgm:pt modelId="{2F8F2609-A95C-46C6-A599-071E71F635EC}" type="pres">
      <dgm:prSet presAssocID="{9BB0B648-9160-4A48-B64A-56729502C6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5EBEA29-9211-423C-8B76-F95BB0791F99}" type="pres">
      <dgm:prSet presAssocID="{9BB0B648-9160-4A48-B64A-56729502C65D}" presName="iconSpace" presStyleCnt="0"/>
      <dgm:spPr/>
    </dgm:pt>
    <dgm:pt modelId="{F552481E-AC7F-47E4-9DFC-50C6215912C0}" type="pres">
      <dgm:prSet presAssocID="{9BB0B648-9160-4A48-B64A-56729502C65D}" presName="parTx" presStyleLbl="revTx" presStyleIdx="2" presStyleCnt="6">
        <dgm:presLayoutVars>
          <dgm:chMax val="0"/>
          <dgm:chPref val="0"/>
        </dgm:presLayoutVars>
      </dgm:prSet>
      <dgm:spPr/>
    </dgm:pt>
    <dgm:pt modelId="{8D137C89-A8B9-4442-90BF-95742DA71453}" type="pres">
      <dgm:prSet presAssocID="{9BB0B648-9160-4A48-B64A-56729502C65D}" presName="txSpace" presStyleCnt="0"/>
      <dgm:spPr/>
    </dgm:pt>
    <dgm:pt modelId="{C53DE39C-F7BB-41AD-B8BD-CA929C6D8E83}" type="pres">
      <dgm:prSet presAssocID="{9BB0B648-9160-4A48-B64A-56729502C65D}" presName="desTx" presStyleLbl="revTx" presStyleIdx="3" presStyleCnt="6">
        <dgm:presLayoutVars/>
      </dgm:prSet>
      <dgm:spPr/>
    </dgm:pt>
    <dgm:pt modelId="{2B62BB6E-0552-4824-9EA0-3C106CC71FD2}" type="pres">
      <dgm:prSet presAssocID="{DC868281-9AD3-4ABC-934D-9932A5FBCCBE}" presName="sibTrans" presStyleCnt="0"/>
      <dgm:spPr/>
    </dgm:pt>
    <dgm:pt modelId="{498C882F-26B0-4F6D-9977-2C6826A1F4AD}" type="pres">
      <dgm:prSet presAssocID="{C81206EB-8058-429C-AA9B-3E15AF25B963}" presName="compNode" presStyleCnt="0"/>
      <dgm:spPr/>
    </dgm:pt>
    <dgm:pt modelId="{E9503BB9-4E33-4BE2-9E80-50C3AE68D7E9}" type="pres">
      <dgm:prSet presAssocID="{C81206EB-8058-429C-AA9B-3E15AF25B9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1F037-1A07-4898-ADA7-CAB7E8CB5F77}" type="pres">
      <dgm:prSet presAssocID="{C81206EB-8058-429C-AA9B-3E15AF25B963}" presName="iconSpace" presStyleCnt="0"/>
      <dgm:spPr/>
    </dgm:pt>
    <dgm:pt modelId="{3758B404-F829-45BB-8F0A-F07841957D4B}" type="pres">
      <dgm:prSet presAssocID="{C81206EB-8058-429C-AA9B-3E15AF25B963}" presName="parTx" presStyleLbl="revTx" presStyleIdx="4" presStyleCnt="6">
        <dgm:presLayoutVars>
          <dgm:chMax val="0"/>
          <dgm:chPref val="0"/>
        </dgm:presLayoutVars>
      </dgm:prSet>
      <dgm:spPr/>
    </dgm:pt>
    <dgm:pt modelId="{83E7BA24-A197-4CD7-97DB-CA4D23AFC556}" type="pres">
      <dgm:prSet presAssocID="{C81206EB-8058-429C-AA9B-3E15AF25B963}" presName="txSpace" presStyleCnt="0"/>
      <dgm:spPr/>
    </dgm:pt>
    <dgm:pt modelId="{27A394F7-9643-4257-AEA4-308391A40B9B}" type="pres">
      <dgm:prSet presAssocID="{C81206EB-8058-429C-AA9B-3E15AF25B963}" presName="desTx" presStyleLbl="revTx" presStyleIdx="5" presStyleCnt="6">
        <dgm:presLayoutVars/>
      </dgm:prSet>
      <dgm:spPr/>
    </dgm:pt>
  </dgm:ptLst>
  <dgm:cxnLst>
    <dgm:cxn modelId="{8A474301-EAAF-4A71-9E2E-4C35E8444B1E}" srcId="{80EB6DA4-B880-4855-B9AB-11F411A1283D}" destId="{292ED552-1E33-4E04-A53F-7D34AF8CD164}" srcOrd="0" destOrd="0" parTransId="{B9CA0991-268E-49C2-A614-B8A3D62BDAB2}" sibTransId="{7B343600-CC05-49B2-9A54-25D5B0D2B759}"/>
    <dgm:cxn modelId="{C080B824-3107-48FD-8545-F6AFD8F95F92}" srcId="{6B421596-B386-4CEA-BFB1-F676FFEF85A6}" destId="{C81206EB-8058-429C-AA9B-3E15AF25B963}" srcOrd="2" destOrd="0" parTransId="{D283832C-1491-4523-8DD9-136B58BF3035}" sibTransId="{2D6C295A-C0EF-4DB1-AAEE-E5EA2657D223}"/>
    <dgm:cxn modelId="{E18F0D30-60D4-4DD0-96E1-491A7664F590}" type="presOf" srcId="{80EB6DA4-B880-4855-B9AB-11F411A1283D}" destId="{5397A332-A808-4945-A005-E9F9F75072D7}" srcOrd="0" destOrd="0" presId="urn:microsoft.com/office/officeart/2018/5/layout/CenteredIconLabelDescriptionList"/>
    <dgm:cxn modelId="{3AB6B634-AF97-489C-8FEF-1DF49B5DFAAA}" srcId="{6B421596-B386-4CEA-BFB1-F676FFEF85A6}" destId="{9BB0B648-9160-4A48-B64A-56729502C65D}" srcOrd="1" destOrd="0" parTransId="{36E96189-7757-4CE7-988B-3F25726BB589}" sibTransId="{DC868281-9AD3-4ABC-934D-9932A5FBCCBE}"/>
    <dgm:cxn modelId="{9B85DC71-2D58-472E-9BE1-5582D007E403}" srcId="{6B421596-B386-4CEA-BFB1-F676FFEF85A6}" destId="{80EB6DA4-B880-4855-B9AB-11F411A1283D}" srcOrd="0" destOrd="0" parTransId="{01286156-271B-4E3B-9B93-E7F1E7C81C96}" sibTransId="{9FBD3F4A-5CCA-40BD-8413-9C46F50E4315}"/>
    <dgm:cxn modelId="{53374174-3CE1-4ABC-8EB2-66C617AE7487}" type="presOf" srcId="{C81206EB-8058-429C-AA9B-3E15AF25B963}" destId="{3758B404-F829-45BB-8F0A-F07841957D4B}" srcOrd="0" destOrd="0" presId="urn:microsoft.com/office/officeart/2018/5/layout/CenteredIconLabelDescriptionList"/>
    <dgm:cxn modelId="{9D2B4476-5173-4A8A-9CE2-69934130A2E3}" type="presOf" srcId="{9BB0B648-9160-4A48-B64A-56729502C65D}" destId="{F552481E-AC7F-47E4-9DFC-50C6215912C0}" srcOrd="0" destOrd="0" presId="urn:microsoft.com/office/officeart/2018/5/layout/CenteredIconLabelDescriptionList"/>
    <dgm:cxn modelId="{E645A7BB-C36D-48EA-B3E7-0C6056A18A62}" type="presOf" srcId="{6B421596-B386-4CEA-BFB1-F676FFEF85A6}" destId="{038DADA8-C128-416F-91E6-4A6ACD9D3551}" srcOrd="0" destOrd="0" presId="urn:microsoft.com/office/officeart/2018/5/layout/CenteredIconLabelDescriptionList"/>
    <dgm:cxn modelId="{E4E2CDC5-CA19-4556-ABCC-F5EAE82D282C}" srcId="{9BB0B648-9160-4A48-B64A-56729502C65D}" destId="{C66B6317-220B-4F3A-88B9-16AFAB567B07}" srcOrd="0" destOrd="0" parTransId="{E93E21F5-074E-4C4A-A87F-87392BA5348D}" sibTransId="{EF36B56C-7DD4-45A9-907D-300A2772BE1B}"/>
    <dgm:cxn modelId="{375075CA-9DF9-4CA7-9088-13D85324394D}" type="presOf" srcId="{292ED552-1E33-4E04-A53F-7D34AF8CD164}" destId="{4C864F71-F3E1-4A9B-94BC-E9B49B0871F4}" srcOrd="0" destOrd="0" presId="urn:microsoft.com/office/officeart/2018/5/layout/CenteredIconLabelDescriptionList"/>
    <dgm:cxn modelId="{BDDFF7D9-65EC-4DEE-BADE-B620B60FF031}" type="presOf" srcId="{FEB549CD-0BC1-43EB-A5F2-861C4B81891A}" destId="{27A394F7-9643-4257-AEA4-308391A40B9B}" srcOrd="0" destOrd="0" presId="urn:microsoft.com/office/officeart/2018/5/layout/CenteredIconLabelDescriptionList"/>
    <dgm:cxn modelId="{A23238DA-31AE-4D25-BF35-B6123C8881A6}" type="presOf" srcId="{C66B6317-220B-4F3A-88B9-16AFAB567B07}" destId="{C53DE39C-F7BB-41AD-B8BD-CA929C6D8E83}" srcOrd="0" destOrd="0" presId="urn:microsoft.com/office/officeart/2018/5/layout/CenteredIconLabelDescriptionList"/>
    <dgm:cxn modelId="{947FBBEB-3FFB-4A2D-927E-5688366137DD}" srcId="{C81206EB-8058-429C-AA9B-3E15AF25B963}" destId="{FEB549CD-0BC1-43EB-A5F2-861C4B81891A}" srcOrd="0" destOrd="0" parTransId="{1D4C1681-7ABD-4256-9039-8DDF22ECE07E}" sibTransId="{CB3E63AF-18C2-4180-A859-58FC5DF6522A}"/>
    <dgm:cxn modelId="{634D6B0F-8757-4CFE-B257-AD361CB20A77}" type="presParOf" srcId="{038DADA8-C128-416F-91E6-4A6ACD9D3551}" destId="{4819D3BA-4035-4D23-A632-951D6B5AE9BE}" srcOrd="0" destOrd="0" presId="urn:microsoft.com/office/officeart/2018/5/layout/CenteredIconLabelDescriptionList"/>
    <dgm:cxn modelId="{805F4AED-76F3-472B-83BC-0560A4E8EF54}" type="presParOf" srcId="{4819D3BA-4035-4D23-A632-951D6B5AE9BE}" destId="{C41F0D46-2EAE-482D-AADF-95D267BC61B9}" srcOrd="0" destOrd="0" presId="urn:microsoft.com/office/officeart/2018/5/layout/CenteredIconLabelDescriptionList"/>
    <dgm:cxn modelId="{C644EB09-B462-4E1E-85FC-FE02F8ABBA93}" type="presParOf" srcId="{4819D3BA-4035-4D23-A632-951D6B5AE9BE}" destId="{DF50D6CB-4A39-4BE3-B242-55243FA438EB}" srcOrd="1" destOrd="0" presId="urn:microsoft.com/office/officeart/2018/5/layout/CenteredIconLabelDescriptionList"/>
    <dgm:cxn modelId="{22F943A2-075C-4E8A-B561-4A8D9B5658AD}" type="presParOf" srcId="{4819D3BA-4035-4D23-A632-951D6B5AE9BE}" destId="{5397A332-A808-4945-A005-E9F9F75072D7}" srcOrd="2" destOrd="0" presId="urn:microsoft.com/office/officeart/2018/5/layout/CenteredIconLabelDescriptionList"/>
    <dgm:cxn modelId="{61A20FC9-BD57-43F4-8148-62E549408C44}" type="presParOf" srcId="{4819D3BA-4035-4D23-A632-951D6B5AE9BE}" destId="{3E8EA37E-310E-4364-89A6-87E0FB3B433D}" srcOrd="3" destOrd="0" presId="urn:microsoft.com/office/officeart/2018/5/layout/CenteredIconLabelDescriptionList"/>
    <dgm:cxn modelId="{0DCF8A2C-44C2-4462-8656-56A53362F2C3}" type="presParOf" srcId="{4819D3BA-4035-4D23-A632-951D6B5AE9BE}" destId="{4C864F71-F3E1-4A9B-94BC-E9B49B0871F4}" srcOrd="4" destOrd="0" presId="urn:microsoft.com/office/officeart/2018/5/layout/CenteredIconLabelDescriptionList"/>
    <dgm:cxn modelId="{EA9347BD-E6F1-4C51-B0D3-8DA39FDCC20F}" type="presParOf" srcId="{038DADA8-C128-416F-91E6-4A6ACD9D3551}" destId="{C84B1371-599F-4910-A388-DBACFEEE95A7}" srcOrd="1" destOrd="0" presId="urn:microsoft.com/office/officeart/2018/5/layout/CenteredIconLabelDescriptionList"/>
    <dgm:cxn modelId="{76E36E5F-427A-48BB-B2CC-F62BF3322D11}" type="presParOf" srcId="{038DADA8-C128-416F-91E6-4A6ACD9D3551}" destId="{15E7D079-A6A9-436A-BB27-39DB67540624}" srcOrd="2" destOrd="0" presId="urn:microsoft.com/office/officeart/2018/5/layout/CenteredIconLabelDescriptionList"/>
    <dgm:cxn modelId="{FCD716C6-E477-4E52-BC9A-DB9A0BC95AF0}" type="presParOf" srcId="{15E7D079-A6A9-436A-BB27-39DB67540624}" destId="{2F8F2609-A95C-46C6-A599-071E71F635EC}" srcOrd="0" destOrd="0" presId="urn:microsoft.com/office/officeart/2018/5/layout/CenteredIconLabelDescriptionList"/>
    <dgm:cxn modelId="{83420FD2-0B56-4F91-A011-6014C03B2E66}" type="presParOf" srcId="{15E7D079-A6A9-436A-BB27-39DB67540624}" destId="{C5EBEA29-9211-423C-8B76-F95BB0791F99}" srcOrd="1" destOrd="0" presId="urn:microsoft.com/office/officeart/2018/5/layout/CenteredIconLabelDescriptionList"/>
    <dgm:cxn modelId="{4BE9717A-8A6D-40DD-ADB0-7BD9DBC80C8E}" type="presParOf" srcId="{15E7D079-A6A9-436A-BB27-39DB67540624}" destId="{F552481E-AC7F-47E4-9DFC-50C6215912C0}" srcOrd="2" destOrd="0" presId="urn:microsoft.com/office/officeart/2018/5/layout/CenteredIconLabelDescriptionList"/>
    <dgm:cxn modelId="{CA72D9AF-B510-4F05-B4CE-6DACB4C970A2}" type="presParOf" srcId="{15E7D079-A6A9-436A-BB27-39DB67540624}" destId="{8D137C89-A8B9-4442-90BF-95742DA71453}" srcOrd="3" destOrd="0" presId="urn:microsoft.com/office/officeart/2018/5/layout/CenteredIconLabelDescriptionList"/>
    <dgm:cxn modelId="{5DBD17A2-3E7B-47ED-86FD-4B06C00AF85A}" type="presParOf" srcId="{15E7D079-A6A9-436A-BB27-39DB67540624}" destId="{C53DE39C-F7BB-41AD-B8BD-CA929C6D8E83}" srcOrd="4" destOrd="0" presId="urn:microsoft.com/office/officeart/2018/5/layout/CenteredIconLabelDescriptionList"/>
    <dgm:cxn modelId="{79BB405C-4391-442E-A59C-A31600AB163E}" type="presParOf" srcId="{038DADA8-C128-416F-91E6-4A6ACD9D3551}" destId="{2B62BB6E-0552-4824-9EA0-3C106CC71FD2}" srcOrd="3" destOrd="0" presId="urn:microsoft.com/office/officeart/2018/5/layout/CenteredIconLabelDescriptionList"/>
    <dgm:cxn modelId="{7D16AF6F-8A14-4DB1-B2D4-7942DD8791EF}" type="presParOf" srcId="{038DADA8-C128-416F-91E6-4A6ACD9D3551}" destId="{498C882F-26B0-4F6D-9977-2C6826A1F4AD}" srcOrd="4" destOrd="0" presId="urn:microsoft.com/office/officeart/2018/5/layout/CenteredIconLabelDescriptionList"/>
    <dgm:cxn modelId="{2A62026D-358E-40B5-B3E1-DAFFFF592A37}" type="presParOf" srcId="{498C882F-26B0-4F6D-9977-2C6826A1F4AD}" destId="{E9503BB9-4E33-4BE2-9E80-50C3AE68D7E9}" srcOrd="0" destOrd="0" presId="urn:microsoft.com/office/officeart/2018/5/layout/CenteredIconLabelDescriptionList"/>
    <dgm:cxn modelId="{5A773D78-4943-4A1E-A898-6EAE49E79301}" type="presParOf" srcId="{498C882F-26B0-4F6D-9977-2C6826A1F4AD}" destId="{7431F037-1A07-4898-ADA7-CAB7E8CB5F77}" srcOrd="1" destOrd="0" presId="urn:microsoft.com/office/officeart/2018/5/layout/CenteredIconLabelDescriptionList"/>
    <dgm:cxn modelId="{398E91E8-5BC4-41C2-A31C-B163AD470510}" type="presParOf" srcId="{498C882F-26B0-4F6D-9977-2C6826A1F4AD}" destId="{3758B404-F829-45BB-8F0A-F07841957D4B}" srcOrd="2" destOrd="0" presId="urn:microsoft.com/office/officeart/2018/5/layout/CenteredIconLabelDescriptionList"/>
    <dgm:cxn modelId="{058187BE-B2C5-47CD-BF47-177E9B09B868}" type="presParOf" srcId="{498C882F-26B0-4F6D-9977-2C6826A1F4AD}" destId="{83E7BA24-A197-4CD7-97DB-CA4D23AFC556}" srcOrd="3" destOrd="0" presId="urn:microsoft.com/office/officeart/2018/5/layout/CenteredIconLabelDescriptionList"/>
    <dgm:cxn modelId="{288DD7BB-E1E0-4EC9-9095-2D59C4B28D6F}" type="presParOf" srcId="{498C882F-26B0-4F6D-9977-2C6826A1F4AD}" destId="{27A394F7-9643-4257-AEA4-308391A40B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0D46-2EAE-482D-AADF-95D267BC61B9}">
      <dsp:nvSpPr>
        <dsp:cNvPr id="0" name=""/>
        <dsp:cNvSpPr/>
      </dsp:nvSpPr>
      <dsp:spPr>
        <a:xfrm>
          <a:off x="1061437" y="84026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7A332-A808-4945-A005-E9F9F75072D7}">
      <dsp:nvSpPr>
        <dsp:cNvPr id="0" name=""/>
        <dsp:cNvSpPr/>
      </dsp:nvSpPr>
      <dsp:spPr>
        <a:xfrm>
          <a:off x="1582" y="20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Clone</a:t>
          </a:r>
        </a:p>
      </dsp:txBody>
      <dsp:txXfrm>
        <a:off x="1582" y="2089677"/>
        <a:ext cx="3261093" cy="489164"/>
      </dsp:txXfrm>
    </dsp:sp>
    <dsp:sp modelId="{4C864F71-F3E1-4A9B-94BC-E9B49B0871F4}">
      <dsp:nvSpPr>
        <dsp:cNvPr id="0" name=""/>
        <dsp:cNvSpPr/>
      </dsp:nvSpPr>
      <dsp:spPr>
        <a:xfrm>
          <a:off x="1582" y="2629086"/>
          <a:ext cx="3261093" cy="72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 copy of a repository on your computer</a:t>
          </a:r>
        </a:p>
      </dsp:txBody>
      <dsp:txXfrm>
        <a:off x="1582" y="2629086"/>
        <a:ext cx="3261093" cy="723451"/>
      </dsp:txXfrm>
    </dsp:sp>
    <dsp:sp modelId="{2F8F2609-A95C-46C6-A599-071E71F635EC}">
      <dsp:nvSpPr>
        <dsp:cNvPr id="0" name=""/>
        <dsp:cNvSpPr/>
      </dsp:nvSpPr>
      <dsp:spPr>
        <a:xfrm>
          <a:off x="4893223" y="84026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2481E-AC7F-47E4-9DFC-50C6215912C0}">
      <dsp:nvSpPr>
        <dsp:cNvPr id="0" name=""/>
        <dsp:cNvSpPr/>
      </dsp:nvSpPr>
      <dsp:spPr>
        <a:xfrm>
          <a:off x="3833367" y="20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Commit</a:t>
          </a:r>
        </a:p>
      </dsp:txBody>
      <dsp:txXfrm>
        <a:off x="3833367" y="2089677"/>
        <a:ext cx="3261093" cy="489164"/>
      </dsp:txXfrm>
    </dsp:sp>
    <dsp:sp modelId="{C53DE39C-F7BB-41AD-B8BD-CA929C6D8E83}">
      <dsp:nvSpPr>
        <dsp:cNvPr id="0" name=""/>
        <dsp:cNvSpPr/>
      </dsp:nvSpPr>
      <dsp:spPr>
        <a:xfrm>
          <a:off x="3833367" y="2629086"/>
          <a:ext cx="3261093" cy="72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copy of the changes on your repository. You can go back to a committed version in the future.</a:t>
          </a:r>
        </a:p>
      </dsp:txBody>
      <dsp:txXfrm>
        <a:off x="3833367" y="2629086"/>
        <a:ext cx="3261093" cy="723451"/>
      </dsp:txXfrm>
    </dsp:sp>
    <dsp:sp modelId="{E9503BB9-4E33-4BE2-9E80-50C3AE68D7E9}">
      <dsp:nvSpPr>
        <dsp:cNvPr id="0" name=""/>
        <dsp:cNvSpPr/>
      </dsp:nvSpPr>
      <dsp:spPr>
        <a:xfrm>
          <a:off x="8725008" y="84026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B404-F829-45BB-8F0A-F07841957D4B}">
      <dsp:nvSpPr>
        <dsp:cNvPr id="0" name=""/>
        <dsp:cNvSpPr/>
      </dsp:nvSpPr>
      <dsp:spPr>
        <a:xfrm>
          <a:off x="7665152" y="20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Push</a:t>
          </a:r>
        </a:p>
      </dsp:txBody>
      <dsp:txXfrm>
        <a:off x="7665152" y="2089677"/>
        <a:ext cx="3261093" cy="489164"/>
      </dsp:txXfrm>
    </dsp:sp>
    <dsp:sp modelId="{27A394F7-9643-4257-AEA4-308391A40B9B}">
      <dsp:nvSpPr>
        <dsp:cNvPr id="0" name=""/>
        <dsp:cNvSpPr/>
      </dsp:nvSpPr>
      <dsp:spPr>
        <a:xfrm>
          <a:off x="7665152" y="2629086"/>
          <a:ext cx="3261093" cy="723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 a remote repository with changes on your copy of the repository.</a:t>
          </a:r>
        </a:p>
      </dsp:txBody>
      <dsp:txXfrm>
        <a:off x="7665152" y="2629086"/>
        <a:ext cx="3261093" cy="723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6923-390C-AD92-E76B-492D5EC0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5CCA-E1B2-A89A-CD41-2886FB7D8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372-4091-8272-70EB-634E1B5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CAF6-8229-F1B0-3EBF-F2CAAB3A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4381-36F9-10E3-19C9-5960B2D8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553D-AB61-BFBE-74F1-7E6CB358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865E-D365-7865-9BD4-E9399CE3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5496-5003-D365-A745-9FB7F587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FE68-C59D-C1A3-1A7A-98847E27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F737-BF2C-873D-B3B8-DE1D703F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238A-4761-E87C-1437-6CF0CC61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CF8DE-A6A1-7A83-D707-F7B604802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0068-1A62-0EAA-554A-5FAE15D4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0F4D-F3AD-6BF7-5ECD-3FB7413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99D0-1253-0798-2C7C-B75878F9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7E11-409C-34CE-2104-92BA9D3C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EC79-3A7D-852A-039D-A379C945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EF41-EDB4-643F-E5ED-6EC2D087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BA35-510B-F4DC-9A53-6D73F19B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EAFD-80A8-693E-5E53-5AB35ED8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5B78-BEC7-F546-C687-531D343E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D214C-5F88-5F41-993F-78C42546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723C1-AF21-817F-B299-BD462E05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F9EC-9F7E-7D66-B7C4-A32607FC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93B3-6FEB-654C-9841-4F0A03C1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B88-15CC-DDC9-51D9-EE4D8948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76A9-396F-A049-292D-54052C583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3FEC3-043D-B474-49EC-81C1E0A9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9C0F9-4147-3C7C-2BED-7789B4AC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EA5E-E886-E87E-FF05-0831E61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EEAC-3B6F-814F-3156-297C80AB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80BD-9FEE-D8CC-0145-73C5E5BD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9649-B06F-8413-C274-B6E431A1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8A40-95A6-964C-C44E-35BB91BF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00902-05F2-6E9C-1699-CA3058CA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F0C3-9E99-A174-1AD0-65A48181E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8FEF9-1BB3-83BF-2D1F-995AEAB1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F3DB4-1E59-96B6-BDF4-3ACFFB2B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F1219-BFD4-5613-77CA-94379104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42E-CE5B-854E-9BFE-7D97AB1C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FE208-EB56-B5D2-84D6-F46ECF02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F5548-52C7-D602-2CD8-32D9F7CC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D5084-E349-CC18-7D07-374FEE89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984CB-014E-36C8-0BB3-3C1B8843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28B00-49BC-0C45-2E3C-0FB2A9B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00AF-D057-B089-783B-2C597347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EF21-2B07-A265-C330-D7371761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08A7-B8F1-205B-8539-CD781251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863E0-BA25-D36F-78C3-5D5AA318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F8F5-4C36-6437-9853-6EA1E6A0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9041-BD6D-C582-C557-3AFF0165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D887-2D10-5334-836A-C9D68547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4B69-0B65-D22C-6953-E25CA869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73E54-EDD1-A399-51E6-F612A4538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1152-D5C8-D4E2-A2C9-224285EB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1721-BC4F-60E8-EFBE-5926C7E3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84D1-3976-0CA7-0AC4-7E2280D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3FEE-5F94-46F9-812A-15C8AD7D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5B68C-F0CA-EFA2-2ADC-2AB10807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B85-3450-4732-8679-742A0882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3DA9-4936-9D61-D48F-91CACADA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5418F-1C17-449E-A3D7-D1599725316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612E-7E54-887C-DF5D-E27EFF7C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44EC-DCD0-B928-5BDE-E47693515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E9989-051C-497E-B97E-4984DFFB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61B90-61E1-954E-7F9F-E4BD53D0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Git/GitHub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C19B3-39C9-7ED4-ABF0-807B9955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October 2,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BA76-1E66-3CDC-4212-77DA0688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Multiple ways to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2C68-56DC-D719-080F-BB6C714D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891816" cy="554604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terminal (Git Bash)</a:t>
            </a:r>
          </a:p>
          <a:p>
            <a:pPr lvl="1"/>
            <a:r>
              <a:rPr lang="en-US" sz="1900" dirty="0"/>
              <a:t>More freedom but harder to use if you don’t have experience with terminals.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Code editor integrations</a:t>
            </a:r>
          </a:p>
          <a:p>
            <a:pPr lvl="1"/>
            <a:r>
              <a:rPr lang="en-US" sz="1900" dirty="0"/>
              <a:t>Vs code for example or google </a:t>
            </a:r>
            <a:r>
              <a:rPr lang="en-US" sz="1900" dirty="0" err="1"/>
              <a:t>colab</a:t>
            </a:r>
            <a:r>
              <a:rPr lang="en-US" sz="1900" dirty="0"/>
              <a:t>. This might be useful if you are already using a given editor.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Graphical User Interface</a:t>
            </a:r>
          </a:p>
          <a:p>
            <a:pPr lvl="1"/>
            <a:r>
              <a:rPr lang="en-US" sz="1900" dirty="0"/>
              <a:t>GitHub Desktop for example. Easier to use. Probably sufficient to retrieve and publish data on GitHub.</a:t>
            </a:r>
          </a:p>
        </p:txBody>
      </p:sp>
    </p:spTree>
    <p:extLst>
      <p:ext uri="{BB962C8B-B14F-4D97-AF65-F5344CB8AC3E}">
        <p14:creationId xmlns:p14="http://schemas.microsoft.com/office/powerpoint/2010/main" val="173477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7368A-B69B-47D8-F6E8-9473EB5E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desktop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E3F513-712A-2D97-A32D-38B24479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41273"/>
            <a:ext cx="7225748" cy="37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DA4CD-47A7-5AEB-6F8D-EA7144F4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A2449-FA2F-5E33-A2D9-081604D6B2FC}"/>
              </a:ext>
            </a:extLst>
          </p:cNvPr>
          <p:cNvSpPr txBox="1"/>
          <p:nvPr/>
        </p:nvSpPr>
        <p:spPr>
          <a:xfrm>
            <a:off x="5128424" y="142795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  distributed </a:t>
            </a:r>
            <a:r>
              <a:rPr lang="en-US" sz="2000" b="1" kern="1200" dirty="0">
                <a:latin typeface="+mn-lt"/>
                <a:ea typeface="+mn-ea"/>
                <a:cs typeface="+mn-cs"/>
              </a:rPr>
              <a:t>version control system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94860-E9CD-3CAA-D8FF-3918A436C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7" y="1779707"/>
            <a:ext cx="7225748" cy="4516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20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4265-75EE-99C2-EFA6-1735182C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3F956-8CDC-CB53-13A1-88561FDBEE45}"/>
              </a:ext>
            </a:extLst>
          </p:cNvPr>
          <p:cNvSpPr txBox="1"/>
          <p:nvPr/>
        </p:nvSpPr>
        <p:spPr>
          <a:xfrm>
            <a:off x="4495808" y="654425"/>
            <a:ext cx="1159450" cy="1021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 better way to do this</a:t>
            </a:r>
          </a:p>
        </p:txBody>
      </p:sp>
      <p:pic>
        <p:nvPicPr>
          <p:cNvPr id="4" name="drawingObject92" descr="A comic strip of a person sitting at a computer&#10;&#10;Description automatically generated">
            <a:extLst>
              <a:ext uri="{FF2B5EF4-FFF2-40B4-BE49-F238E27FC236}">
                <a16:creationId xmlns:a16="http://schemas.microsoft.com/office/drawing/2014/main" id="{661BBF85-3F07-E2A7-0B8C-06DF068501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5893958" y="467208"/>
            <a:ext cx="4442687" cy="592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51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5A88F-7876-079C-8CCF-43511DFA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pic>
        <p:nvPicPr>
          <p:cNvPr id="4" name="Content Placeholder 3" descr="Local version control diagram">
            <a:extLst>
              <a:ext uri="{FF2B5EF4-FFF2-40B4-BE49-F238E27FC236}">
                <a16:creationId xmlns:a16="http://schemas.microsoft.com/office/drawing/2014/main" id="{B7737E6A-2723-439C-6C20-2AF966279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146" y="467208"/>
            <a:ext cx="6938312" cy="592358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5DC8D-96E8-1949-D22E-302F207CF6EC}"/>
              </a:ext>
            </a:extLst>
          </p:cNvPr>
          <p:cNvSpPr txBox="1"/>
          <p:nvPr/>
        </p:nvSpPr>
        <p:spPr>
          <a:xfrm>
            <a:off x="4644008" y="6390792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From Git website</a:t>
            </a:r>
          </a:p>
        </p:txBody>
      </p:sp>
    </p:spTree>
    <p:extLst>
      <p:ext uri="{BB962C8B-B14F-4D97-AF65-F5344CB8AC3E}">
        <p14:creationId xmlns:p14="http://schemas.microsoft.com/office/powerpoint/2010/main" val="142122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636A-D75F-538E-68F5-A50E4C0E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Version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B1330-591E-1529-BD3C-75036854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206" y="467208"/>
            <a:ext cx="4946192" cy="592358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335545-D2BE-1F85-0A8B-C65F1ED234F9}"/>
              </a:ext>
            </a:extLst>
          </p:cNvPr>
          <p:cNvSpPr txBox="1"/>
          <p:nvPr/>
        </p:nvSpPr>
        <p:spPr>
          <a:xfrm>
            <a:off x="5812971" y="6379288"/>
            <a:ext cx="2155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Git’s website</a:t>
            </a:r>
          </a:p>
        </p:txBody>
      </p:sp>
    </p:spTree>
    <p:extLst>
      <p:ext uri="{BB962C8B-B14F-4D97-AF65-F5344CB8AC3E}">
        <p14:creationId xmlns:p14="http://schemas.microsoft.com/office/powerpoint/2010/main" val="37771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A7AD7-C359-A365-4029-8D8539DC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A449-7128-2414-718C-99AE4B2ABA01}"/>
              </a:ext>
            </a:extLst>
          </p:cNvPr>
          <p:cNvSpPr txBox="1"/>
          <p:nvPr/>
        </p:nvSpPr>
        <p:spPr>
          <a:xfrm>
            <a:off x="5427985" y="-118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 place to host Git repositories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3736E-F07B-1916-4001-A6741D5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30949"/>
            <a:ext cx="7225748" cy="33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4F3C-C433-3E1C-8479-6B523C3E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Git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C007F-1F42-92A9-E029-312EA0853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340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0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427D8-12C9-944D-2FD4-9CF730C3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there is more…</a:t>
            </a:r>
          </a:p>
        </p:txBody>
      </p:sp>
      <p:pic>
        <p:nvPicPr>
          <p:cNvPr id="4" name="drawingObject465" descr="A diagram with colorful arrows&#10;&#10;Description automatically generated">
            <a:extLst>
              <a:ext uri="{FF2B5EF4-FFF2-40B4-BE49-F238E27FC236}">
                <a16:creationId xmlns:a16="http://schemas.microsoft.com/office/drawing/2014/main" id="{0602341E-6D57-BDB3-201B-F075E48C4C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651218" y="467208"/>
            <a:ext cx="6928168" cy="592358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568A8-11BD-34EB-3B74-594515B19F03}"/>
              </a:ext>
            </a:extLst>
          </p:cNvPr>
          <p:cNvSpPr txBox="1"/>
          <p:nvPr/>
        </p:nvSpPr>
        <p:spPr>
          <a:xfrm>
            <a:off x="5312229" y="6379288"/>
            <a:ext cx="3842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Kendra </a:t>
            </a:r>
            <a:r>
              <a:rPr lang="en-US" sz="1000" dirty="0" err="1"/>
              <a:t>Oudyk’s</a:t>
            </a:r>
            <a:r>
              <a:rPr lang="en-US" sz="1000" dirty="0"/>
              <a:t> Git workshop</a:t>
            </a:r>
          </a:p>
        </p:txBody>
      </p:sp>
    </p:spTree>
    <p:extLst>
      <p:ext uri="{BB962C8B-B14F-4D97-AF65-F5344CB8AC3E}">
        <p14:creationId xmlns:p14="http://schemas.microsoft.com/office/powerpoint/2010/main" val="27847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3D137-78ED-29F7-0FAF-D4FE8A64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Don’t panic!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DE29-013D-697B-BCA4-55FFF9B7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61" y="649481"/>
            <a:ext cx="5700982" cy="11140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You most likely won’t use all of these.</a:t>
            </a:r>
          </a:p>
          <a:p>
            <a:pPr marL="0" indent="0">
              <a:buNone/>
            </a:pPr>
            <a:r>
              <a:rPr lang="en-US" sz="2000" dirty="0"/>
              <a:t>Google and ChatGPT are your friends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38D6A-B140-1563-BBD4-2E0116FF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763487"/>
            <a:ext cx="7657679" cy="40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Git/GitHub workshop</vt:lpstr>
      <vt:lpstr>What is Git?</vt:lpstr>
      <vt:lpstr>Version Control</vt:lpstr>
      <vt:lpstr>Version Control</vt:lpstr>
      <vt:lpstr>Distributed Version control</vt:lpstr>
      <vt:lpstr>GitHub</vt:lpstr>
      <vt:lpstr>Some Git commands</vt:lpstr>
      <vt:lpstr>And there is more…</vt:lpstr>
      <vt:lpstr>Don’t panic!</vt:lpstr>
      <vt:lpstr>Multiple ways to use Git</vt:lpstr>
      <vt:lpstr>GitHub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 Benbachir</dc:creator>
  <cp:lastModifiedBy>Aziz Benbachir</cp:lastModifiedBy>
  <cp:revision>1</cp:revision>
  <dcterms:created xsi:type="dcterms:W3CDTF">2024-09-21T21:25:36Z</dcterms:created>
  <dcterms:modified xsi:type="dcterms:W3CDTF">2024-09-21T23:08:30Z</dcterms:modified>
</cp:coreProperties>
</file>