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69" autoAdjust="0"/>
  </p:normalViewPr>
  <p:slideViewPr>
    <p:cSldViewPr snapToGrid="0" snapToObjects="1">
      <p:cViewPr>
        <p:scale>
          <a:sx n="110" d="100"/>
          <a:sy n="110" d="100"/>
        </p:scale>
        <p:origin x="-2408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3EF39-9CB9-4F4F-A6BC-CBBBC77B42E8}" type="datetimeFigureOut">
              <a:rPr lang="en-US" smtClean="0"/>
              <a:t>16/03/2011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8D948-D25D-8E4B-9BFE-B537C3A7C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en-US" baseline="0" dirty="0" smtClean="0"/>
              <a:t> stores will be mixed – right shape for the right job</a:t>
            </a:r>
          </a:p>
          <a:p>
            <a:r>
              <a:rPr lang="en-US" baseline="0" dirty="0" smtClean="0"/>
              <a:t>Polyglot persistence</a:t>
            </a:r>
          </a:p>
          <a:p>
            <a:r>
              <a:rPr lang="en-US" baseline="0" dirty="0" smtClean="0"/>
              <a:t>Frameworks (e.g. spring data) embracing this already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3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4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UGC = User Generated Content</a:t>
            </a:r>
          </a:p>
          <a:p>
            <a:r>
              <a:rPr lang="en-US" dirty="0" smtClean="0"/>
              <a:t>GGG = Giant Global Graph (what</a:t>
            </a:r>
            <a:r>
              <a:rPr lang="en-US" baseline="0" dirty="0" smtClean="0"/>
              <a:t> the web will become)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strictly</a:t>
            </a:r>
            <a:r>
              <a:rPr lang="en-US" baseline="0" dirty="0" smtClean="0"/>
              <a:t> about connected data – joins kill performance there.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bashing of RDBMS performance for tabular transaction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5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strictly</a:t>
            </a:r>
            <a:r>
              <a:rPr lang="en-US" baseline="0" dirty="0" smtClean="0"/>
              <a:t> about connected data – joins kill performance there.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 bashing of RDBMS performance for tabular transaction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8D948-D25D-8E4B-9BFE-B537C3A7CF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5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7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7723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7704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1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0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9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3821906"/>
            <a:ext cx="9144000" cy="30360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A618-0097-4544-8128-594A80843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3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Programmatic Introduction to </a:t>
            </a:r>
            <a:r>
              <a:rPr lang="en-US" sz="7600" dirty="0" smtClean="0"/>
              <a:t>Neo4j</a:t>
            </a:r>
            <a:endParaRPr lang="en-US" sz="7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063" y="2993371"/>
            <a:ext cx="4128963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Ian Robinson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ian</a:t>
            </a:r>
            <a:r>
              <a:rPr lang="en-US" b="1" i="1" dirty="0" err="1" smtClean="0"/>
              <a:t>s</a:t>
            </a:r>
            <a:r>
              <a:rPr lang="en-US" dirty="0" err="1" smtClean="0"/>
              <a:t>robinson.com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ian</a:t>
            </a:r>
            <a:r>
              <a:rPr lang="en-US" b="1" i="1" dirty="0" err="1" smtClean="0"/>
              <a:t>s</a:t>
            </a:r>
            <a:r>
              <a:rPr lang="en-US" dirty="0" err="1" smtClean="0"/>
              <a:t>robinson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97006" y="2993368"/>
            <a:ext cx="4128963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Jim Webber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jimwebber.org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jimwebber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244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RDBMS performance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9" y="1417638"/>
            <a:ext cx="7585364" cy="49273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80" y="1817254"/>
            <a:ext cx="3603337" cy="4051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917" y="1544028"/>
            <a:ext cx="1093355" cy="1759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6801" y="2563092"/>
            <a:ext cx="1509883" cy="8047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8091" y="3683558"/>
            <a:ext cx="2901372" cy="10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8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XX:YY Coffee break</a:t>
            </a:r>
          </a:p>
          <a:p>
            <a:r>
              <a:rPr lang="en-US" dirty="0"/>
              <a:t>XX:YY Coffee </a:t>
            </a:r>
            <a:r>
              <a:rPr lang="en-US" dirty="0" smtClean="0"/>
              <a:t>lunch</a:t>
            </a:r>
            <a:endParaRPr lang="en-US" dirty="0"/>
          </a:p>
          <a:p>
            <a:r>
              <a:rPr lang="en-US" dirty="0"/>
              <a:t>XX:YY Coffee </a:t>
            </a:r>
            <a:r>
              <a:rPr lang="en-US" dirty="0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9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NOSQL overview </a:t>
            </a:r>
          </a:p>
          <a:p>
            <a:r>
              <a:rPr lang="en-US" smtClean="0"/>
              <a:t>Neo4j fundamentals (and tools)</a:t>
            </a:r>
            <a:endParaRPr lang="en-US" dirty="0" smtClean="0"/>
          </a:p>
          <a:p>
            <a:r>
              <a:rPr lang="en-US" dirty="0" smtClean="0"/>
              <a:t>Core API</a:t>
            </a:r>
          </a:p>
          <a:p>
            <a:r>
              <a:rPr lang="en-US" dirty="0"/>
              <a:t>Indexing</a:t>
            </a:r>
          </a:p>
          <a:p>
            <a:r>
              <a:rPr lang="en-US" dirty="0" smtClean="0"/>
              <a:t>Neo4j </a:t>
            </a:r>
            <a:r>
              <a:rPr lang="en-US" dirty="0"/>
              <a:t>Shell</a:t>
            </a:r>
          </a:p>
          <a:p>
            <a:r>
              <a:rPr lang="en-US" dirty="0" smtClean="0"/>
              <a:t>Traverser APIs</a:t>
            </a:r>
          </a:p>
          <a:p>
            <a:r>
              <a:rPr lang="en-US" dirty="0"/>
              <a:t>Graph algorithms</a:t>
            </a:r>
          </a:p>
          <a:p>
            <a:r>
              <a:rPr lang="en-US" dirty="0" smtClean="0"/>
              <a:t>REST API</a:t>
            </a:r>
          </a:p>
          <a:p>
            <a:r>
              <a:rPr lang="en-US" dirty="0" smtClean="0"/>
              <a:t>Solutions architecture and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9955" y="2130425"/>
            <a:ext cx="8250843" cy="1470025"/>
          </a:xfrm>
        </p:spPr>
        <p:txBody>
          <a:bodyPr>
            <a:noAutofit/>
          </a:bodyPr>
          <a:lstStyle/>
          <a:p>
            <a:r>
              <a:rPr lang="en-US" sz="11500" b="1" dirty="0" smtClean="0"/>
              <a:t>N</a:t>
            </a:r>
            <a:r>
              <a:rPr lang="en-US" sz="11500" dirty="0" smtClean="0"/>
              <a:t>ot </a:t>
            </a:r>
            <a:r>
              <a:rPr lang="en-US" sz="11500" b="1" u="sng" dirty="0" smtClean="0"/>
              <a:t>O</a:t>
            </a:r>
            <a:r>
              <a:rPr lang="en-US" sz="11500" u="sng" dirty="0" smtClean="0"/>
              <a:t>nly</a:t>
            </a:r>
            <a:r>
              <a:rPr lang="en-US" sz="11500" dirty="0" smtClean="0"/>
              <a:t> </a:t>
            </a:r>
            <a:r>
              <a:rPr lang="en-US" sz="11500" b="1" dirty="0" smtClean="0"/>
              <a:t>S</a:t>
            </a:r>
            <a:r>
              <a:rPr lang="en-US" sz="11500" dirty="0" smtClean="0"/>
              <a:t>QL</a:t>
            </a:r>
            <a:endParaRPr lang="en-US" sz="11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17285" y="1574694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NOSQL is simply…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210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NOSQL now?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Four driving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6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1: Data Size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0" y="1557356"/>
            <a:ext cx="82296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V="1">
            <a:off x="793750" y="673046"/>
            <a:ext cx="7130418" cy="5216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2: Connectedness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01" y="1613372"/>
            <a:ext cx="6847516" cy="4315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848" y="5750504"/>
            <a:ext cx="6265320" cy="6595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232" y="5476123"/>
            <a:ext cx="5387604" cy="452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692717" y="3484635"/>
            <a:ext cx="249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 connectivity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5317" y="5340936"/>
            <a:ext cx="1280893" cy="48850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Text Documents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1899631" y="5069546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Hypertext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942143" y="4456630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Feeds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180524" y="4060824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Blogs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3072403" y="3193225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Wikis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3712849" y="3682573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UGC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3820970" y="2748569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Tagging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5134859" y="2477179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Folksonomies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254264" y="1885973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RDFa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5775305" y="1477677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Onotologies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6296346" y="1134517"/>
            <a:ext cx="1280893" cy="271390"/>
          </a:xfrm>
          <a:prstGeom prst="roundRect">
            <a:avLst>
              <a:gd name="adj" fmla="val 65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GGG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044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Trend 3: Semi-structured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Individualisation</a:t>
            </a:r>
            <a:r>
              <a:rPr lang="en-US" dirty="0" smtClean="0"/>
              <a:t> </a:t>
            </a:r>
            <a:r>
              <a:rPr lang="en-US" dirty="0"/>
              <a:t>of content</a:t>
            </a:r>
          </a:p>
          <a:p>
            <a:pPr lvl="1"/>
            <a:r>
              <a:rPr lang="en-US" dirty="0" smtClean="0"/>
              <a:t>1970’s salary lists, all </a:t>
            </a:r>
            <a:r>
              <a:rPr lang="en-US" dirty="0"/>
              <a:t>elements </a:t>
            </a:r>
            <a:r>
              <a:rPr lang="en-US" dirty="0" smtClean="0"/>
              <a:t>exactly </a:t>
            </a:r>
            <a:r>
              <a:rPr lang="en-US" dirty="0"/>
              <a:t>one job</a:t>
            </a:r>
          </a:p>
          <a:p>
            <a:pPr lvl="1"/>
            <a:r>
              <a:rPr lang="en-US" dirty="0" smtClean="0"/>
              <a:t>2000’s salary lists, </a:t>
            </a:r>
            <a:r>
              <a:rPr lang="en-US" dirty="0"/>
              <a:t>we need </a:t>
            </a:r>
            <a:r>
              <a:rPr lang="en-US" dirty="0" smtClean="0"/>
              <a:t>many </a:t>
            </a:r>
            <a:r>
              <a:rPr lang="en-US" dirty="0"/>
              <a:t>job columns! </a:t>
            </a:r>
          </a:p>
          <a:p>
            <a:r>
              <a:rPr lang="en-US" dirty="0"/>
              <a:t>All encompassing “entire world views”</a:t>
            </a:r>
          </a:p>
          <a:p>
            <a:r>
              <a:rPr lang="en-US" dirty="0"/>
              <a:t>Store more data about each entity</a:t>
            </a:r>
          </a:p>
          <a:p>
            <a:r>
              <a:rPr lang="en-US" dirty="0"/>
              <a:t>Trend accelerated by the decentralization of content generation </a:t>
            </a:r>
            <a:endParaRPr lang="en-US" dirty="0" smtClean="0"/>
          </a:p>
          <a:p>
            <a:pPr lvl="1"/>
            <a:r>
              <a:rPr lang="en-US" dirty="0" smtClean="0"/>
              <a:t>Age </a:t>
            </a:r>
            <a:r>
              <a:rPr lang="en-US" dirty="0"/>
              <a:t>of participation (“web 2.0”)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4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RDBMS performance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9" y="1417638"/>
            <a:ext cx="7585364" cy="492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256</Words>
  <Application>Microsoft Macintosh PowerPoint</Application>
  <PresentationFormat>On-screen Show (4:3)</PresentationFormat>
  <Paragraphs>65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 Programmatic Introduction to Neo4j</vt:lpstr>
      <vt:lpstr>Logistics</vt:lpstr>
      <vt:lpstr>Roadmap</vt:lpstr>
      <vt:lpstr>Not Only SQL</vt:lpstr>
      <vt:lpstr>Why NOSQL now?</vt:lpstr>
      <vt:lpstr>Trend 1: Data Size</vt:lpstr>
      <vt:lpstr>Trend 2: Connectedness</vt:lpstr>
      <vt:lpstr>Trend 3: Semi-structured information</vt:lpstr>
      <vt:lpstr>Side note: RDBMS performance</vt:lpstr>
      <vt:lpstr>Side note: RDBMS performance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Webber</dc:creator>
  <cp:lastModifiedBy>Jim Webber</cp:lastModifiedBy>
  <cp:revision>23</cp:revision>
  <dcterms:created xsi:type="dcterms:W3CDTF">2011-03-08T13:24:17Z</dcterms:created>
  <dcterms:modified xsi:type="dcterms:W3CDTF">2011-03-16T11:00:34Z</dcterms:modified>
</cp:coreProperties>
</file>