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Programmatic Introduction to </a:t>
            </a:r>
            <a:r>
              <a:rPr lang="en-US" sz="7600" dirty="0" smtClean="0"/>
              <a:t>Neo4j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3" y="2993371"/>
            <a:ext cx="4128963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97006" y="2993368"/>
            <a:ext cx="412896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Jim Webber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jimwebber.org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jimwebber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4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XX:YY Coffee break</a:t>
            </a:r>
          </a:p>
          <a:p>
            <a:r>
              <a:rPr lang="en-US" dirty="0"/>
              <a:t>XX:YY Coffee </a:t>
            </a:r>
            <a:r>
              <a:rPr lang="en-US" dirty="0" smtClean="0"/>
              <a:t>lunch</a:t>
            </a:r>
            <a:endParaRPr lang="en-US" dirty="0"/>
          </a:p>
          <a:p>
            <a:r>
              <a:rPr lang="en-US" dirty="0"/>
              <a:t>XX:YY Coffee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NOSQL overview </a:t>
            </a:r>
          </a:p>
          <a:p>
            <a:r>
              <a:rPr lang="en-US" smtClean="0"/>
              <a:t>Neo4j </a:t>
            </a:r>
            <a:r>
              <a:rPr lang="en-US" smtClean="0"/>
              <a:t>fundamentals (and tools)</a:t>
            </a:r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 smtClean="0"/>
              <a:t>API</a:t>
            </a:r>
          </a:p>
          <a:p>
            <a:r>
              <a:rPr lang="en-US" dirty="0"/>
              <a:t>Indexing</a:t>
            </a:r>
          </a:p>
          <a:p>
            <a:r>
              <a:rPr lang="en-US" dirty="0" smtClean="0"/>
              <a:t>Neo4j </a:t>
            </a:r>
            <a:r>
              <a:rPr lang="en-US" dirty="0"/>
              <a:t>Shell</a:t>
            </a:r>
          </a:p>
          <a:p>
            <a:r>
              <a:rPr lang="en-US" dirty="0" smtClean="0"/>
              <a:t>Traverser APIs</a:t>
            </a:r>
          </a:p>
          <a:p>
            <a:r>
              <a:rPr lang="en-US" dirty="0"/>
              <a:t>Graph algorithms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Solutions architecture and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Programmatic Introduction to Neo4j</vt:lpstr>
      <vt:lpstr>Logistics</vt:lpstr>
      <vt:lpstr>Roadmap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Jim Webber</cp:lastModifiedBy>
  <cp:revision>11</cp:revision>
  <dcterms:created xsi:type="dcterms:W3CDTF">2011-03-08T13:24:17Z</dcterms:created>
  <dcterms:modified xsi:type="dcterms:W3CDTF">2011-03-14T10:58:26Z</dcterms:modified>
</cp:coreProperties>
</file>