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7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7723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87704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1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0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3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A618-0097-4544-8128-594A80843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9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3821906"/>
            <a:ext cx="9144000" cy="30360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6A618-0097-4544-8128-594A80843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13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17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Programmatic Introduction to </a:t>
            </a:r>
            <a:r>
              <a:rPr lang="en-US" sz="7600" dirty="0" smtClean="0"/>
              <a:t>Neo4j</a:t>
            </a:r>
            <a:endParaRPr lang="en-US" sz="7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063" y="2993371"/>
            <a:ext cx="4128963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Ian Robinson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ian</a:t>
            </a:r>
            <a:r>
              <a:rPr lang="en-US" b="1" i="1" dirty="0" err="1" smtClean="0"/>
              <a:t>s</a:t>
            </a:r>
            <a:r>
              <a:rPr lang="en-US" dirty="0" err="1" smtClean="0"/>
              <a:t>robinson.com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ian</a:t>
            </a:r>
            <a:r>
              <a:rPr lang="en-US" b="1" i="1" dirty="0" err="1" smtClean="0"/>
              <a:t>s</a:t>
            </a:r>
            <a:r>
              <a:rPr lang="en-US" dirty="0" err="1" smtClean="0"/>
              <a:t>robinson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97006" y="2993368"/>
            <a:ext cx="4128963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Jim Webber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jimwebber.org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jimwebber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244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XX:YY Coffee break</a:t>
            </a:r>
          </a:p>
          <a:p>
            <a:r>
              <a:rPr lang="en-US" dirty="0"/>
              <a:t>XX:YY Coffee </a:t>
            </a:r>
            <a:r>
              <a:rPr lang="en-US" dirty="0" smtClean="0"/>
              <a:t>lunch</a:t>
            </a:r>
            <a:endParaRPr lang="en-US" dirty="0"/>
          </a:p>
          <a:p>
            <a:r>
              <a:rPr lang="en-US" dirty="0"/>
              <a:t>XX:YY Coffee </a:t>
            </a:r>
            <a:r>
              <a:rPr lang="en-US" dirty="0" smtClean="0"/>
              <a:t>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9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NOSQL </a:t>
            </a:r>
            <a:r>
              <a:rPr lang="en-US" smtClean="0"/>
              <a:t>overview </a:t>
            </a:r>
          </a:p>
          <a:p>
            <a:r>
              <a:rPr lang="en-US" smtClean="0"/>
              <a:t>Neo4j </a:t>
            </a:r>
            <a:r>
              <a:rPr lang="en-US" dirty="0" smtClean="0"/>
              <a:t>fundamentals</a:t>
            </a:r>
          </a:p>
          <a:p>
            <a:r>
              <a:rPr lang="en-US" dirty="0" smtClean="0"/>
              <a:t>Core </a:t>
            </a:r>
            <a:r>
              <a:rPr lang="en-US" dirty="0" smtClean="0"/>
              <a:t>API</a:t>
            </a:r>
          </a:p>
          <a:p>
            <a:r>
              <a:rPr lang="en-US" dirty="0"/>
              <a:t>Indexing</a:t>
            </a:r>
          </a:p>
          <a:p>
            <a:r>
              <a:rPr lang="en-US" dirty="0" smtClean="0"/>
              <a:t>Neo4j </a:t>
            </a:r>
            <a:r>
              <a:rPr lang="en-US" dirty="0"/>
              <a:t>Shell</a:t>
            </a:r>
          </a:p>
          <a:p>
            <a:r>
              <a:rPr lang="en-US" dirty="0" smtClean="0"/>
              <a:t>Traverser APIs</a:t>
            </a:r>
          </a:p>
          <a:p>
            <a:r>
              <a:rPr lang="en-US" dirty="0"/>
              <a:t>Graph algorithms</a:t>
            </a:r>
          </a:p>
          <a:p>
            <a:r>
              <a:rPr lang="en-US" dirty="0" smtClean="0"/>
              <a:t>Gremlin</a:t>
            </a:r>
          </a:p>
          <a:p>
            <a:r>
              <a:rPr lang="en-US" dirty="0" smtClean="0"/>
              <a:t>REST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Solutions architecture and 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5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55</Words>
  <Application>Microsoft Macintosh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 Programmatic Introduction to Neo4j</vt:lpstr>
      <vt:lpstr>Logistics</vt:lpstr>
      <vt:lpstr>Roadmap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Webber</dc:creator>
  <cp:lastModifiedBy>Jim Webber</cp:lastModifiedBy>
  <cp:revision>9</cp:revision>
  <dcterms:created xsi:type="dcterms:W3CDTF">2011-03-08T13:24:17Z</dcterms:created>
  <dcterms:modified xsi:type="dcterms:W3CDTF">2011-03-09T13:59:41Z</dcterms:modified>
</cp:coreProperties>
</file>