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>
        <p:scale>
          <a:sx n="109" d="100"/>
          <a:sy n="109" d="100"/>
        </p:scale>
        <p:origin x="-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C7CD-F483-4B7D-B32B-3003A7DAE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EEB41-EE86-4E29-BB17-0F02CC248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14AF-5D97-4988-AE87-2C17224A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820A-DEEB-4BA3-BBE3-80BFAFD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80D6-FC58-4AE1-9FF0-DE23275C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9B11-3635-4BD6-9E12-9BA6FFC3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E370B-5151-4FA5-B5D9-AFC858CFB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607E0-C60F-4D4B-919D-BF44CE0C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3685-4483-4C1C-92EF-F2D0E02B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89A1-B70F-40C0-86B5-03DFBC57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1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780FC2-7D8A-4F9D-9949-221F4C765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B522-8251-4E98-B5D6-6BE362E8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0A54-C3AB-46E2-BD9B-1F033F1B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BD5A-6000-46A0-896A-58E9EF6C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F09C-F5D5-4DBA-BD5D-9927FF80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368A-6F5F-4434-8B05-DFF431D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CA0E8-0448-4D8C-9289-991BDF7E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8B33-3E27-41D0-A586-0AA57369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4FF0-B2B8-47C1-9DDE-396E562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DA5B-1349-4748-A5E7-4A654CDE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D1A9-54B9-4B08-BE62-378299D4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45CA4-C415-478F-8C1C-2703E073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55D2F-E895-4CA4-BE9E-4C36C6B8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00F9-FA2A-4250-BB94-BF127666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C80A-E8AB-4DF7-84CB-667316AA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3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07EE-EE66-4BFD-89AD-F3558CA4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CEED-2C4C-4898-AA83-84134E110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389B8-0E60-4BC7-8E58-F3DC97E2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C7E5-46C6-4915-9FAF-AFB68E581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44169-D858-4979-A929-1421A349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E45A7-0581-445D-B02E-7EE543D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592A-74ED-4D53-94A7-07AA2DFF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A7E6-BECA-4729-AA67-9695E999E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247F8-C06E-4ACC-9D14-EBA18E95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4C501-EDB9-4B01-8989-BCA3D95B9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154AE-2AFD-4220-A584-0ED6F2C1B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9B7D6-6608-4B91-B154-DCBF2AA3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56C22-5009-46D4-BF9E-13E59617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6E64-06C2-400D-98BA-D75598C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4E65-8A6C-45B9-A518-61821C9A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DADAB-1852-48E4-854A-EAAB5CE7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D6FA-717B-49A8-BB4E-A6F7AC78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3C0BE-451B-45B5-9A46-F3C7ED9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6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CBB9-45CA-44CE-A44F-86D3D1E5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CA05-7B63-4E7F-BDB3-165216F9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D8374-6E02-49BE-B5F7-36D695FB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2F8-4E7A-45B0-8E52-271ECD7F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E5E-AC21-4078-8A99-50A730547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5185C-434C-482D-BE95-904F645BC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8D9B3-2161-403C-AF26-871A80B5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8419E-6872-4BDC-AD41-0F5425C1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69930-7FC1-4910-A2E7-4D1ABB2A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1B36-FCA4-4D16-910E-9A727609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8E598-12E8-409B-94BA-1031AE970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5043B-2D78-4581-B3C5-519D1FFC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CA9DC-F32F-4791-BF2E-99FD4376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0F412-FFB5-4BC8-B2F6-FAEE667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348D-FB48-41B4-AF48-9E27ABC5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5C9BA-F7F7-47C0-B721-D0A949D8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6C66-28A7-4033-A00F-3D8F8D1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F569-74C5-4CBB-8A76-521270DD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768B-FF8D-4291-8595-65346DC1A15F}" type="datetimeFigureOut">
              <a:rPr lang="en-US" smtClean="0"/>
              <a:t>11/23/2018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60FC6-7573-4A2A-8A3C-A3A4A323E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0225F-AFD1-47F1-AA9B-8F0F213F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D24F-415E-4A0E-976E-B771FFA65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C3F4FE-EC0D-49F6-BD8D-148817CBA50D}"/>
              </a:ext>
            </a:extLst>
          </p:cNvPr>
          <p:cNvGrpSpPr/>
          <p:nvPr/>
        </p:nvGrpSpPr>
        <p:grpSpPr>
          <a:xfrm>
            <a:off x="1169376" y="891430"/>
            <a:ext cx="10594731" cy="4267201"/>
            <a:chOff x="1169376" y="891430"/>
            <a:chExt cx="10594731" cy="42672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032A9-BFFB-4A44-87AF-79FB5F799DC5}"/>
                </a:ext>
              </a:extLst>
            </p:cNvPr>
            <p:cNvSpPr/>
            <p:nvPr/>
          </p:nvSpPr>
          <p:spPr>
            <a:xfrm>
              <a:off x="1169376" y="891430"/>
              <a:ext cx="10594731" cy="4267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103FA5-8BCB-411D-805D-ACC026E1EC28}"/>
                </a:ext>
              </a:extLst>
            </p:cNvPr>
            <p:cNvSpPr/>
            <p:nvPr/>
          </p:nvSpPr>
          <p:spPr>
            <a:xfrm>
              <a:off x="4782773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Empty:</a:t>
              </a:r>
            </a:p>
            <a:p>
              <a:pPr algn="ctr"/>
              <a:r>
                <a:rPr lang="en-US" i="1" dirty="0"/>
                <a:t>A statement with no effect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808097-53AF-4A4D-B8C1-808B8D0CA66E}"/>
                </a:ext>
              </a:extLst>
            </p:cNvPr>
            <p:cNvSpPr/>
            <p:nvPr/>
          </p:nvSpPr>
          <p:spPr>
            <a:xfrm>
              <a:off x="1346047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Declaration:</a:t>
              </a:r>
            </a:p>
            <a:p>
              <a:pPr algn="ctr"/>
              <a:r>
                <a:rPr lang="en-US" i="1" dirty="0"/>
                <a:t>Specifying a name of an object and type</a:t>
              </a:r>
            </a:p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353A8-DC82-4DD5-B93E-07BD4D765932}"/>
                </a:ext>
              </a:extLst>
            </p:cNvPr>
            <p:cNvSpPr/>
            <p:nvPr/>
          </p:nvSpPr>
          <p:spPr>
            <a:xfrm>
              <a:off x="3071327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Expression:</a:t>
              </a:r>
            </a:p>
            <a:p>
              <a:pPr algn="ctr"/>
              <a:r>
                <a:rPr lang="en-US" i="1" dirty="0"/>
                <a:t>Computes a value using operators and operands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45291D-404F-449D-93B4-3B5EABB8E499}"/>
                </a:ext>
              </a:extLst>
            </p:cNvPr>
            <p:cNvSpPr txBox="1"/>
            <p:nvPr/>
          </p:nvSpPr>
          <p:spPr>
            <a:xfrm>
              <a:off x="4860010" y="4775858"/>
              <a:ext cx="3642556" cy="382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Types of Statements in C++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65DA93-D276-4E67-98E0-BCF38987A039}"/>
                </a:ext>
              </a:extLst>
            </p:cNvPr>
            <p:cNvSpPr/>
            <p:nvPr/>
          </p:nvSpPr>
          <p:spPr>
            <a:xfrm>
              <a:off x="6494219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Selection:</a:t>
              </a:r>
            </a:p>
            <a:p>
              <a:pPr algn="ctr"/>
              <a:r>
                <a:rPr lang="en-US" i="1" dirty="0"/>
                <a:t>If, else, switch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CB388-BBBA-46D1-B7DB-0434F3253566}"/>
                </a:ext>
              </a:extLst>
            </p:cNvPr>
            <p:cNvSpPr/>
            <p:nvPr/>
          </p:nvSpPr>
          <p:spPr>
            <a:xfrm>
              <a:off x="8219498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/>
                <a:t>Iteration:</a:t>
              </a:r>
            </a:p>
            <a:p>
              <a:pPr algn="ctr"/>
              <a:r>
                <a:rPr lang="en-US" dirty="0"/>
                <a:t>While,</a:t>
              </a:r>
            </a:p>
            <a:p>
              <a:pPr algn="ctr"/>
              <a:r>
                <a:rPr lang="en-US" dirty="0"/>
                <a:t>do,</a:t>
              </a:r>
            </a:p>
            <a:p>
              <a:pPr algn="ctr"/>
              <a:r>
                <a:rPr lang="en-US" dirty="0"/>
                <a:t>for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414802-8813-4166-B3AC-3DFBF9561A3A}"/>
                </a:ext>
              </a:extLst>
            </p:cNvPr>
            <p:cNvSpPr/>
            <p:nvPr/>
          </p:nvSpPr>
          <p:spPr>
            <a:xfrm>
              <a:off x="9944778" y="1333390"/>
              <a:ext cx="1645920" cy="33832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Block/compound:</a:t>
              </a:r>
            </a:p>
            <a:p>
              <a:pPr algn="ctr"/>
              <a:r>
                <a:rPr lang="en-US" i="1" dirty="0"/>
                <a:t>Multiple statements joined together with curly braces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37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Don</dc:creator>
  <cp:lastModifiedBy>Benjamin Blodgett Don</cp:lastModifiedBy>
  <cp:revision>15</cp:revision>
  <dcterms:created xsi:type="dcterms:W3CDTF">2018-11-05T16:23:26Z</dcterms:created>
  <dcterms:modified xsi:type="dcterms:W3CDTF">2018-11-24T15:20:46Z</dcterms:modified>
</cp:coreProperties>
</file>