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014-BC7C-F3ED-413B-B11954CF0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29E-27D6-C73C-1145-B4DCC8BF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F603-DF96-DDE9-7471-16B7528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8C44-5816-6CFC-C17D-46E80DC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A0FA-DD73-47B0-AD73-C298353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74CD-D8AA-0C59-B9C6-855D5A89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4810-E8C3-DFF5-69BA-3FF30F485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A456-8EEA-896A-079B-43EBA65A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F149-33D3-729C-321B-4256B246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9C8F-2F6F-F028-B051-622851AD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60C01-30DC-FCC1-D202-F43F53F73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EDE30-4732-57C7-7371-C7913E4BB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4402-B0F1-E62D-8E2C-486EB9F9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73ED-F798-AB72-FAF8-F36F997D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1E55-46B5-6E1F-5F69-1D83E7B3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8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0AF5-8630-19A9-184C-000EA70F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784-6FA3-7CD6-3F05-1C7064FA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5E2F-35D8-AE66-B547-18595461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6E6E-2FAB-5697-B570-529FC7DA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6680-9BB3-5F17-E496-469C86C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825C-D92D-43A0-B605-76613AF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303B-A15F-D0CB-383E-5598167A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B86F-F399-63DA-4C79-5C1360FA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8C5D-E050-DE01-60A5-8E404F08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FAC8-E50C-8C55-DDBC-343D8CC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E8E7-41E9-6F3C-2E8F-DD1A683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3D83-0945-63E7-BD6A-3D260EFD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0EB24-053E-A773-2903-4B8B9105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50FB-A82B-6106-5C64-482C3DC7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26361-1D7E-0DF9-1444-D56EDAAE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1302-0AE6-E6B0-E152-78B103D9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3EE5-EF63-788D-920B-359A6617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5BE5-D129-A230-83B5-E12AE42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0F0E-1D29-FEB7-CA46-F50385EF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10751-7489-BFD6-3948-8642084D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7D41C-A2FF-AAB1-4B67-1B079C46B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6B494-7EBE-A926-A9F5-BC744E7E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F0367-340E-E681-597A-DC7FED49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BC21B-1E11-D753-3237-8F5CE076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DC3D-AB53-CED7-2537-38AA890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3E2D1-CEAA-D898-4778-82CBBF6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48437-7721-6C4E-B4B0-5418C674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C57A-457F-EC5F-F7DB-8BD24415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F973F-6BA3-08AA-04EB-0AE0DCCE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1A7F8-3A40-38B5-632E-E491E5DD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44108-F8F0-1095-1EEE-36A5105F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A6E-277B-6BC6-5C00-C06FE497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B5E-CF9C-0526-893C-92728BDF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C8C97-FE84-62A6-6652-79AA3AD0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8075-4629-DE10-AD68-FCD15876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CA2CE-B9F8-D27E-3F56-4A3E9650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243C-3E75-D436-A292-D3D70920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935-6FB0-268E-F92E-C2D82FFB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25FC3-AE73-2533-BDA9-8B6181581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8D93-7372-CEC0-3A38-27B80263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DB032-60AA-55D1-3327-BB958B17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CA05-2C56-D758-3698-B878D9C2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5A6C-4DCE-3FE9-D510-EFAD371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FC77-64B4-9E59-5E9D-D9C1F9AA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2443-0123-E1CF-5F38-4CBEAA98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E712-9B93-EB72-89E0-4B26F73EC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7C18-E9A7-92B0-1945-B8065FC9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6221-2CBE-BDE1-FFC9-E3A603724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03607-5418-6C1F-F8F0-C2498AA4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65403"/>
            <a:ext cx="6196391" cy="4127194"/>
          </a:xfrm>
        </p:spPr>
        <p:txBody>
          <a:bodyPr anchor="ctr">
            <a:normAutofit/>
          </a:bodyPr>
          <a:lstStyle/>
          <a:p>
            <a:pPr algn="l"/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A44B-711C-ACB8-6EDD-D03E06C5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488" y="1200627"/>
            <a:ext cx="3122763" cy="4456747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Ben Barlow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December 2022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2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A557-49CF-2FD1-D263-3A15E9EB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 I did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B73C-97EB-C43F-0477-2457E073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Cover what your app does</a:t>
            </a:r>
          </a:p>
          <a:p>
            <a:r>
              <a:rPr lang="en-US" sz="2000">
                <a:solidFill>
                  <a:schemeClr val="tx2"/>
                </a:solidFill>
              </a:rPr>
              <a:t>Cover how you did it and what relationship(s) you demonstrated</a:t>
            </a:r>
          </a:p>
        </p:txBody>
      </p:sp>
    </p:spTree>
    <p:extLst>
      <p:ext uri="{BB962C8B-B14F-4D97-AF65-F5344CB8AC3E}">
        <p14:creationId xmlns:p14="http://schemas.microsoft.com/office/powerpoint/2010/main" val="20173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0A557-49CF-2FD1-D263-3A15E9EB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DEMO SLIDE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B73C-97EB-C43F-0477-2457E073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Add a screenshot of you </a:t>
            </a:r>
            <a:r>
              <a:rPr lang="en-US" sz="1800" dirty="0" err="1">
                <a:solidFill>
                  <a:schemeClr val="tx2"/>
                </a:solidFill>
              </a:rPr>
              <a:t>favourite</a:t>
            </a:r>
            <a:r>
              <a:rPr lang="en-US" sz="1800" dirty="0">
                <a:solidFill>
                  <a:schemeClr val="tx2"/>
                </a:solidFill>
              </a:rPr>
              <a:t> bit, briefly cover why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2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1" name="Freeform: Shape 1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2" name="Freeform: Shape 1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70A557-49CF-2FD1-D263-3A15E9EB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88" y="15151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B73C-97EB-C43F-0477-2457E073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88" y="1602780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What tripped you up?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What was the toughest bit?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What was the most satisfying thing to get working?</a:t>
            </a:r>
          </a:p>
        </p:txBody>
      </p:sp>
      <p:pic>
        <p:nvPicPr>
          <p:cNvPr id="7" name="Graphic 6" descr="Takeaway outline">
            <a:extLst>
              <a:ext uri="{FF2B5EF4-FFF2-40B4-BE49-F238E27FC236}">
                <a16:creationId xmlns:a16="http://schemas.microsoft.com/office/drawing/2014/main" id="{4F8085CE-6248-37E1-01B4-CFC50BED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3727" y="3863170"/>
            <a:ext cx="1996361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62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What I did</vt:lpstr>
      <vt:lpstr>DEMO SLIDE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Beverley</dc:creator>
  <cp:lastModifiedBy>Amy Beverley</cp:lastModifiedBy>
  <cp:revision>2</cp:revision>
  <dcterms:created xsi:type="dcterms:W3CDTF">2022-12-21T16:01:26Z</dcterms:created>
  <dcterms:modified xsi:type="dcterms:W3CDTF">2022-12-21T19:00:11Z</dcterms:modified>
</cp:coreProperties>
</file>