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548" r:id="rId2"/>
    <p:sldId id="55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3A803-A045-354B-887A-01433CE46FC2}" type="datetime1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54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33C1D-C2E2-1049-AA3F-CD6E91052752}" type="datetime1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24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1AD68-B60C-4542-BDDD-2074DE6DE828}" type="datetime1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5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60495"/>
            <a:ext cx="10972800" cy="3965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D04BF-9DC2-6341-92B2-BD109A2EF3B1}" type="datetime1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9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FFBC7-3028-644D-986B-D9855CB74B38}" type="datetime1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02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68501"/>
            <a:ext cx="538480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68501"/>
            <a:ext cx="538480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B8AE4-01F5-CC42-9C62-61BC6528368B}" type="datetime1">
              <a:rPr lang="en-US" smtClean="0"/>
              <a:t>4/3/24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73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49314-4A78-2444-9569-44EB70168344}" type="datetime1">
              <a:rPr lang="en-US" smtClean="0"/>
              <a:t>4/3/24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82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22837-4683-B242-B000-BCEE30621787}" type="datetime1">
              <a:rPr lang="en-US" smtClean="0"/>
              <a:t>4/3/24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55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AE926-7EF1-0B40-B57E-417D188A609C}" type="datetime1">
              <a:rPr lang="en-US" smtClean="0"/>
              <a:t>4/3/24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67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D107B-B9C7-5B41-A168-55258AB95F52}" type="datetime1">
              <a:rPr lang="en-US" smtClean="0"/>
              <a:t>4/3/24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50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D92D36-EE82-3142-B011-9831FB5E702F}" type="datetime1">
              <a:rPr lang="en-US" smtClean="0"/>
              <a:t>4/3/24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79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900114"/>
            <a:ext cx="10972800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3022601"/>
            <a:ext cx="10972800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EE08B4B-7256-494F-A90D-3891BD685F4A}" type="datetime1">
              <a:rPr lang="en-US" smtClean="0"/>
              <a:t>4/3/24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79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6517-7A8C-6D44-8A80-103F9AD20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MOOSE Project Part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4B4B8-A41F-4142-861A-4CEFCF7B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F2C605-4958-CF43-AA48-80339EFDB0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C4C34D-9F6B-3A44-A4E8-FDD2910214C5}"/>
              </a:ext>
            </a:extLst>
          </p:cNvPr>
          <p:cNvSpPr txBox="1"/>
          <p:nvPr/>
        </p:nvSpPr>
        <p:spPr>
          <a:xfrm>
            <a:off x="667872" y="1968501"/>
            <a:ext cx="109145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Utilizing the system from Part 2, combine heat conduction and tensor mechanics in a fully thermo-mechanical simulation to get the stresses due to thermal expansion and irradiation-induced swelling in the fuel. Use thermo-mechanical contact to look at Pellet-Cladding Mechanical Interaction (PCMI) behaviors.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1) Assume a temperature dependent thermal conductivity from part 2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2) Assume an irradiation-induced swelling model (i.e., eigenstrain)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Can reduce boundary conditions to a fuel surface temp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Constant, axially varying, LHR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Only steady-state</a:t>
            </a:r>
          </a:p>
        </p:txBody>
      </p:sp>
    </p:spTree>
    <p:extLst>
      <p:ext uri="{BB962C8B-B14F-4D97-AF65-F5344CB8AC3E}">
        <p14:creationId xmlns:p14="http://schemas.microsoft.com/office/powerpoint/2010/main" val="202603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236ADF-8E6E-3D24-D9B8-77E34DA1AF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BE9A1-D1EC-E58E-F8E4-02EE7C0E1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 Writeup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8282D-8542-482F-6759-9B8CC6EA7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upload input and output files to Moodle</a:t>
            </a:r>
          </a:p>
          <a:p>
            <a:r>
              <a:rPr lang="en-US" dirty="0"/>
              <a:t>Write up with deliverables from Part 1 &amp; 2 &amp; 3, choice of materials, mesh, details therein, etc. </a:t>
            </a:r>
          </a:p>
          <a:p>
            <a:r>
              <a:rPr lang="en-US" dirty="0"/>
              <a:t>Expected to have fixed any issues with Part 1 and Part 2</a:t>
            </a:r>
          </a:p>
          <a:p>
            <a:r>
              <a:rPr lang="en-US" dirty="0"/>
              <a:t>Part 3 writeup max of 10 pages</a:t>
            </a:r>
          </a:p>
          <a:p>
            <a:r>
              <a:rPr lang="en-US" dirty="0"/>
              <a:t>Due April 26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C5A17F-C5D5-F36D-973D-0D2DFE6D4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F2C605-4958-CF43-AA48-80339EFDB0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4718908"/>
      </p:ext>
    </p:extLst>
  </p:cSld>
  <p:clrMapOvr>
    <a:masterClrMapping/>
  </p:clrMapOvr>
</p:sld>
</file>

<file path=ppt/theme/theme1.xml><?xml version="1.0" encoding="utf-8"?>
<a:theme xmlns:a="http://schemas.openxmlformats.org/drawingml/2006/main" name="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151</Words>
  <Application>Microsoft Macintosh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NCStateU-horizontal-left-logo</vt:lpstr>
      <vt:lpstr>MOOSE Project Part 3</vt:lpstr>
      <vt:lpstr>Part 3 Writeup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MOOSE Project Part 3</dc:title>
  <dc:creator>Benjamin W. Beeler</dc:creator>
  <cp:lastModifiedBy>Benjamin W. Beeler</cp:lastModifiedBy>
  <cp:revision>2</cp:revision>
  <dcterms:created xsi:type="dcterms:W3CDTF">2024-04-03T12:54:55Z</dcterms:created>
  <dcterms:modified xsi:type="dcterms:W3CDTF">2024-04-03T12:56:42Z</dcterms:modified>
</cp:coreProperties>
</file>