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8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3/30/21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3/30/21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3/30/21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“1-D”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Can assume constant 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cladding: 500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100x100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Volumetric/Areal heating rate: 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 = 250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Volumetric/Areal heating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 = 150*(1-EXP(-0.01*time))+250 for up to t=200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412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assume constant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azial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reasonable flow rate, heat capacity, etc.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Volumetric/Areal heating rate: Q = 250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@ z=0.25, z=0.5, z=1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Volumetric/Areal heating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</a:rPr>
              <a:t>Q = 150*(1-EXP(-0.01*time))+250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t=200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@ z=0.25, z=0.5, z=1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SS, and at t=200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35597" y="901243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67D-E2DE-1F4F-BE52-17043EE6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7C99-FC50-DC42-B769-C4F01632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four input and four output files</a:t>
            </a:r>
          </a:p>
          <a:p>
            <a:pPr lvl="1"/>
            <a:r>
              <a:rPr lang="en-US" dirty="0"/>
              <a:t>“1D” SS, “1-D” transient, 2-D SS, 2-D transient</a:t>
            </a:r>
          </a:p>
          <a:p>
            <a:r>
              <a:rPr lang="en-US" dirty="0"/>
              <a:t>Will upload a written report, 5-10 pages (including figures), times new roman, 12pt, 1.5 space</a:t>
            </a:r>
          </a:p>
          <a:p>
            <a:r>
              <a:rPr lang="en-US" dirty="0"/>
              <a:t>Due April 30 (last day of classes)</a:t>
            </a:r>
          </a:p>
          <a:p>
            <a:r>
              <a:rPr lang="en-US" dirty="0"/>
              <a:t>This is an individual project, but some collaboration is encouraged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E6FB-167E-1340-AD24-F278C826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086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286</Words>
  <Application>Microsoft Macintosh PowerPoint</Application>
  <PresentationFormat>Widescreen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ＭＳ Ｐゴシック</vt:lpstr>
      <vt:lpstr>Arial</vt:lpstr>
      <vt:lpstr>Calibri</vt:lpstr>
      <vt:lpstr>NCStateU-horizontal-left-logo</vt:lpstr>
      <vt:lpstr>“1-D” MOOSE Project</vt:lpstr>
      <vt:lpstr>2-D MOOSE Project</vt:lpstr>
      <vt:lpstr>Submission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 Beeler</dc:creator>
  <cp:lastModifiedBy>Benjamin W. Beeler</cp:lastModifiedBy>
  <cp:revision>6</cp:revision>
  <dcterms:created xsi:type="dcterms:W3CDTF">2020-04-07T16:01:37Z</dcterms:created>
  <dcterms:modified xsi:type="dcterms:W3CDTF">2021-03-30T17:09:18Z</dcterms:modified>
</cp:coreProperties>
</file>