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654"/>
  </p:normalViewPr>
  <p:slideViewPr>
    <p:cSldViewPr snapToGrid="0" snapToObjects="1">
      <p:cViewPr varScale="1">
        <p:scale>
          <a:sx n="142" d="100"/>
          <a:sy n="142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1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7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4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0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7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2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4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7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1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6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4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19B9-9779-6C4C-991D-DBF5D6FB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on Thursday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FDE-86A9-7C40-9CF6-2B11655D0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2 hours to complete</a:t>
            </a:r>
          </a:p>
          <a:p>
            <a:r>
              <a:rPr lang="en-US" dirty="0"/>
              <a:t>Exam will be made available at 10:00, due by 12:00</a:t>
            </a:r>
          </a:p>
          <a:p>
            <a:r>
              <a:rPr lang="en-US" dirty="0"/>
              <a:t>Grace period until 12:30, with -5 point penalty</a:t>
            </a:r>
          </a:p>
          <a:p>
            <a:r>
              <a:rPr lang="en-US" dirty="0"/>
              <a:t>I will be in the ZOOM meeting if you have questions</a:t>
            </a:r>
          </a:p>
          <a:p>
            <a:r>
              <a:rPr lang="en-US" dirty="0"/>
              <a:t>You are not required to be in the ZOOM meeting</a:t>
            </a:r>
          </a:p>
          <a:p>
            <a:r>
              <a:rPr lang="en-US" dirty="0"/>
              <a:t>Test fully open book</a:t>
            </a:r>
          </a:p>
          <a:p>
            <a:r>
              <a:rPr lang="en-US" dirty="0"/>
              <a:t>You will scan and upload your answers to Moodle site</a:t>
            </a:r>
          </a:p>
          <a:p>
            <a:r>
              <a:rPr lang="en-US" dirty="0"/>
              <a:t>If you have any issues accessing the exam or uploading your answers, please contact me immediately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7DD27-6488-0342-B65D-8EAB195D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6837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83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NCStateU-horizontal-left-logo</vt:lpstr>
      <vt:lpstr>Exam on Thursday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Metallic Fuel Microstructure and Performance</dc:title>
  <dc:creator>Ben Beeler</dc:creator>
  <cp:lastModifiedBy>Ben Beeler</cp:lastModifiedBy>
  <cp:revision>2</cp:revision>
  <dcterms:created xsi:type="dcterms:W3CDTF">2020-04-21T13:17:06Z</dcterms:created>
  <dcterms:modified xsi:type="dcterms:W3CDTF">2020-04-21T14:06:08Z</dcterms:modified>
</cp:coreProperties>
</file>