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65" r:id="rId5"/>
    <p:sldId id="263" r:id="rId6"/>
    <p:sldId id="259" r:id="rId7"/>
    <p:sldId id="261" r:id="rId8"/>
    <p:sldId id="262" r:id="rId9"/>
    <p:sldId id="264" r:id="rId10"/>
    <p:sldId id="258" r:id="rId11"/>
    <p:sldId id="266" r:id="rId1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654"/>
  </p:normalViewPr>
  <p:slideViewPr>
    <p:cSldViewPr snapToGrid="0" snapToObjects="1">
      <p:cViewPr varScale="1">
        <p:scale>
          <a:sx n="102" d="100"/>
          <a:sy n="102" d="100"/>
        </p:scale>
        <p:origin x="2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1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2D40-6827-6A4F-B1C0-4C94D40DDC3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F53D-DFBE-4E42-916D-775369E2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1FDD6-98AD-3443-AB21-1818EA41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9D63-A97E-9740-B242-6FBF40842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1" b="22209"/>
          <a:stretch/>
        </p:blipFill>
        <p:spPr>
          <a:xfrm rot="16200000">
            <a:off x="-1172417" y="1130397"/>
            <a:ext cx="9202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7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1BBB2-0F78-9742-9543-8EF1CF72B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06" b="22003"/>
          <a:stretch/>
        </p:blipFill>
        <p:spPr>
          <a:xfrm rot="16200000">
            <a:off x="-1172414" y="1138796"/>
            <a:ext cx="920282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9A925-DD1A-6B40-96D6-C302924E1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3" b="22106"/>
          <a:stretch/>
        </p:blipFill>
        <p:spPr>
          <a:xfrm rot="5400000">
            <a:off x="-1143082" y="1142919"/>
            <a:ext cx="9169214" cy="68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5FBDD-773D-264A-9B5E-951970011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3" b="22106"/>
          <a:stretch/>
        </p:blipFill>
        <p:spPr>
          <a:xfrm rot="5400000">
            <a:off x="-1172415" y="1147201"/>
            <a:ext cx="92028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80EE5-0F20-D044-A5DA-D94B5889C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4" b="21901"/>
          <a:stretch/>
        </p:blipFill>
        <p:spPr>
          <a:xfrm rot="5400000">
            <a:off x="-1155562" y="1138813"/>
            <a:ext cx="91691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D7C6F-ED20-FE49-8BDE-BA4D0E591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98" b="22106"/>
          <a:stretch/>
        </p:blipFill>
        <p:spPr>
          <a:xfrm rot="5400000">
            <a:off x="-1133608" y="1152395"/>
            <a:ext cx="9144003" cy="6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3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355E5-B792-AD4C-983C-031080E6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3" b="22106"/>
          <a:stretch/>
        </p:blipFill>
        <p:spPr>
          <a:xfrm rot="5400000">
            <a:off x="-1143083" y="1142919"/>
            <a:ext cx="9169213" cy="68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88AB9-D032-5C48-9A62-C22443EE3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06" b="22003"/>
          <a:stretch/>
        </p:blipFill>
        <p:spPr>
          <a:xfrm rot="16200000">
            <a:off x="-1139868" y="1164921"/>
            <a:ext cx="9144000" cy="68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7EAD3-FF80-FE45-B2B4-18547D20E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1" b="22004"/>
          <a:stretch/>
        </p:blipFill>
        <p:spPr>
          <a:xfrm rot="16200000">
            <a:off x="-1153450" y="1153451"/>
            <a:ext cx="9152375" cy="68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1CD3C-B779-3441-9341-68A4F1481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5" r="21592"/>
          <a:stretch/>
        </p:blipFill>
        <p:spPr>
          <a:xfrm>
            <a:off x="-25052" y="0"/>
            <a:ext cx="6914367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Letter Paper (8.5x11 in)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1</cp:revision>
  <dcterms:created xsi:type="dcterms:W3CDTF">2021-02-15T19:01:45Z</dcterms:created>
  <dcterms:modified xsi:type="dcterms:W3CDTF">2021-02-15T19:09:56Z</dcterms:modified>
</cp:coreProperties>
</file>