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4"/>
  </p:sldMasterIdLst>
  <p:notesMasterIdLst>
    <p:notesMasterId r:id="rId25"/>
  </p:notesMasterIdLst>
  <p:sldIdLst>
    <p:sldId id="256" r:id="rId5"/>
    <p:sldId id="280" r:id="rId6"/>
    <p:sldId id="258" r:id="rId7"/>
    <p:sldId id="282" r:id="rId8"/>
    <p:sldId id="283" r:id="rId9"/>
    <p:sldId id="293" r:id="rId10"/>
    <p:sldId id="285" r:id="rId11"/>
    <p:sldId id="284" r:id="rId12"/>
    <p:sldId id="291" r:id="rId13"/>
    <p:sldId id="289" r:id="rId14"/>
    <p:sldId id="290" r:id="rId15"/>
    <p:sldId id="292" r:id="rId16"/>
    <p:sldId id="287" r:id="rId17"/>
    <p:sldId id="294" r:id="rId18"/>
    <p:sldId id="295" r:id="rId19"/>
    <p:sldId id="296" r:id="rId20"/>
    <p:sldId id="297" r:id="rId21"/>
    <p:sldId id="298" r:id="rId22"/>
    <p:sldId id="299" r:id="rId23"/>
    <p:sldId id="300" r:id="rId24"/>
  </p:sldIdLst>
  <p:sldSz cx="9144000" cy="5143500" type="screen16x9"/>
  <p:notesSz cx="7102475" cy="93884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4" roundtripDataSignature="AMtx7miuKdYAHgEnNrHCI0Q5VC/Dt5M4z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1EB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3FBC2E-7D7C-4944-BFFB-B4EAAEA7D9EE}" v="145" dt="2021-03-08T19:24:42.060"/>
  </p1510:revLst>
</p1510:revInfo>
</file>

<file path=ppt/tableStyles.xml><?xml version="1.0" encoding="utf-8"?>
<a:tblStyleLst xmlns:a="http://schemas.openxmlformats.org/drawingml/2006/main" def="{20C37A2E-6B49-4354-9452-6CDE9B8C064E}">
  <a:tblStyle styleId="{20C37A2E-6B49-4354-9452-6CDE9B8C064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1047" autoAdjust="0"/>
  </p:normalViewPr>
  <p:slideViewPr>
    <p:cSldViewPr snapToGrid="0">
      <p:cViewPr varScale="1">
        <p:scale>
          <a:sx n="98" d="100"/>
          <a:sy n="98" d="100"/>
        </p:scale>
        <p:origin x="974" y="106"/>
      </p:cViewPr>
      <p:guideLst>
        <p:guide orient="horz" pos="1620"/>
        <p:guide pos="288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9"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34" Type="http://customschemas.google.com/relationships/presentationmetadata" Target="meta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Yun Tsai" userId="0b82b0ea-67bc-414e-b1fc-2669cd0aa57d" providerId="ADAL" clId="{793B86F6-326F-49BC-BA95-4A9DFC9697E6}"/>
    <pc:docChg chg="custSel delSld modSld">
      <pc:chgData name="Fu-Yun Tsai" userId="0b82b0ea-67bc-414e-b1fc-2669cd0aa57d" providerId="ADAL" clId="{793B86F6-326F-49BC-BA95-4A9DFC9697E6}" dt="2020-09-16T03:53:44.909" v="287" actId="1076"/>
      <pc:docMkLst>
        <pc:docMk/>
      </pc:docMkLst>
      <pc:sldChg chg="addSp delSp modSp mod">
        <pc:chgData name="Fu-Yun Tsai" userId="0b82b0ea-67bc-414e-b1fc-2669cd0aa57d" providerId="ADAL" clId="{793B86F6-326F-49BC-BA95-4A9DFC9697E6}" dt="2020-09-16T03:53:28.639" v="286" actId="1038"/>
        <pc:sldMkLst>
          <pc:docMk/>
          <pc:sldMk cId="0" sldId="256"/>
        </pc:sldMkLst>
        <pc:spChg chg="add del mod">
          <ac:chgData name="Fu-Yun Tsai" userId="0b82b0ea-67bc-414e-b1fc-2669cd0aa57d" providerId="ADAL" clId="{793B86F6-326F-49BC-BA95-4A9DFC9697E6}" dt="2020-09-16T03:48:25.229" v="87" actId="478"/>
          <ac:spMkLst>
            <pc:docMk/>
            <pc:sldMk cId="0" sldId="256"/>
            <ac:spMk id="3" creationId="{A6A22944-9208-4A58-954A-E512B3500BFB}"/>
          </ac:spMkLst>
        </pc:spChg>
        <pc:spChg chg="mod">
          <ac:chgData name="Fu-Yun Tsai" userId="0b82b0ea-67bc-414e-b1fc-2669cd0aa57d" providerId="ADAL" clId="{793B86F6-326F-49BC-BA95-4A9DFC9697E6}" dt="2020-09-16T03:52:56.464" v="247" actId="1035"/>
          <ac:spMkLst>
            <pc:docMk/>
            <pc:sldMk cId="0" sldId="256"/>
            <ac:spMk id="88" creationId="{00000000-0000-0000-0000-000000000000}"/>
          </ac:spMkLst>
        </pc:spChg>
        <pc:spChg chg="del">
          <ac:chgData name="Fu-Yun Tsai" userId="0b82b0ea-67bc-414e-b1fc-2669cd0aa57d" providerId="ADAL" clId="{793B86F6-326F-49BC-BA95-4A9DFC9697E6}" dt="2020-09-16T03:48:21.984" v="86" actId="478"/>
          <ac:spMkLst>
            <pc:docMk/>
            <pc:sldMk cId="0" sldId="256"/>
            <ac:spMk id="89" creationId="{00000000-0000-0000-0000-000000000000}"/>
          </ac:spMkLst>
        </pc:spChg>
        <pc:picChg chg="add mod ord">
          <ac:chgData name="Fu-Yun Tsai" userId="0b82b0ea-67bc-414e-b1fc-2669cd0aa57d" providerId="ADAL" clId="{793B86F6-326F-49BC-BA95-4A9DFC9697E6}" dt="2020-09-16T03:53:28.639" v="286" actId="1038"/>
          <ac:picMkLst>
            <pc:docMk/>
            <pc:sldMk cId="0" sldId="256"/>
            <ac:picMk id="5" creationId="{A22FD82C-0005-4D64-A847-91E1D953E0FE}"/>
          </ac:picMkLst>
        </pc:picChg>
      </pc:sldChg>
      <pc:sldChg chg="del">
        <pc:chgData name="Fu-Yun Tsai" userId="0b82b0ea-67bc-414e-b1fc-2669cd0aa57d" providerId="ADAL" clId="{793B86F6-326F-49BC-BA95-4A9DFC9697E6}" dt="2020-09-16T03:49:13.668" v="130" actId="47"/>
        <pc:sldMkLst>
          <pc:docMk/>
          <pc:sldMk cId="48221763" sldId="279"/>
        </pc:sldMkLst>
      </pc:sldChg>
      <pc:sldChg chg="addSp delSp modSp mod">
        <pc:chgData name="Fu-Yun Tsai" userId="0b82b0ea-67bc-414e-b1fc-2669cd0aa57d" providerId="ADAL" clId="{793B86F6-326F-49BC-BA95-4A9DFC9697E6}" dt="2020-09-16T03:53:44.909" v="287" actId="1076"/>
        <pc:sldMkLst>
          <pc:docMk/>
          <pc:sldMk cId="1492095733" sldId="280"/>
        </pc:sldMkLst>
        <pc:spChg chg="del">
          <ac:chgData name="Fu-Yun Tsai" userId="0b82b0ea-67bc-414e-b1fc-2669cd0aa57d" providerId="ADAL" clId="{793B86F6-326F-49BC-BA95-4A9DFC9697E6}" dt="2020-09-16T03:49:07.391" v="127" actId="478"/>
          <ac:spMkLst>
            <pc:docMk/>
            <pc:sldMk cId="1492095733" sldId="280"/>
            <ac:spMk id="21" creationId="{44F82E64-3489-4640-BD4A-328A650620B9}"/>
          </ac:spMkLst>
        </pc:spChg>
        <pc:graphicFrameChg chg="add del mod">
          <ac:chgData name="Fu-Yun Tsai" userId="0b82b0ea-67bc-414e-b1fc-2669cd0aa57d" providerId="ADAL" clId="{793B86F6-326F-49BC-BA95-4A9DFC9697E6}" dt="2020-09-16T03:49:37.576" v="159" actId="478"/>
          <ac:graphicFrameMkLst>
            <pc:docMk/>
            <pc:sldMk cId="1492095733" sldId="280"/>
            <ac:graphicFrameMk id="8" creationId="{E98C8341-0F07-490D-B110-646AD98AA811}"/>
          </ac:graphicFrameMkLst>
        </pc:graphicFrameChg>
        <pc:graphicFrameChg chg="add mod">
          <ac:chgData name="Fu-Yun Tsai" userId="0b82b0ea-67bc-414e-b1fc-2669cd0aa57d" providerId="ADAL" clId="{793B86F6-326F-49BC-BA95-4A9DFC9697E6}" dt="2020-09-16T03:53:44.909" v="287" actId="1076"/>
          <ac:graphicFrameMkLst>
            <pc:docMk/>
            <pc:sldMk cId="1492095733" sldId="280"/>
            <ac:graphicFrameMk id="9" creationId="{7E83F46E-D92F-4708-A1C6-250B027B8C01}"/>
          </ac:graphicFrameMkLst>
        </pc:graphicFrameChg>
        <pc:picChg chg="del">
          <ac:chgData name="Fu-Yun Tsai" userId="0b82b0ea-67bc-414e-b1fc-2669cd0aa57d" providerId="ADAL" clId="{793B86F6-326F-49BC-BA95-4A9DFC9697E6}" dt="2020-09-16T03:49:05.309" v="126" actId="478"/>
          <ac:picMkLst>
            <pc:docMk/>
            <pc:sldMk cId="1492095733" sldId="280"/>
            <ac:picMk id="6" creationId="{7A5F5015-561E-449D-BA32-D61654FF5968}"/>
          </ac:picMkLst>
        </pc:picChg>
      </pc:sldChg>
      <pc:sldChg chg="delSp mod">
        <pc:chgData name="Fu-Yun Tsai" userId="0b82b0ea-67bc-414e-b1fc-2669cd0aa57d" providerId="ADAL" clId="{793B86F6-326F-49BC-BA95-4A9DFC9697E6}" dt="2020-09-16T03:49:11.306" v="129" actId="478"/>
        <pc:sldMkLst>
          <pc:docMk/>
          <pc:sldMk cId="3994780606" sldId="281"/>
        </pc:sldMkLst>
        <pc:spChg chg="del">
          <ac:chgData name="Fu-Yun Tsai" userId="0b82b0ea-67bc-414e-b1fc-2669cd0aa57d" providerId="ADAL" clId="{793B86F6-326F-49BC-BA95-4A9DFC9697E6}" dt="2020-09-16T03:49:11.306" v="129" actId="478"/>
          <ac:spMkLst>
            <pc:docMk/>
            <pc:sldMk cId="3994780606" sldId="281"/>
            <ac:spMk id="7" creationId="{27192EE0-9497-4D1A-840B-01E57CE394A7}"/>
          </ac:spMkLst>
        </pc:spChg>
        <pc:picChg chg="del">
          <ac:chgData name="Fu-Yun Tsai" userId="0b82b0ea-67bc-414e-b1fc-2669cd0aa57d" providerId="ADAL" clId="{793B86F6-326F-49BC-BA95-4A9DFC9697E6}" dt="2020-09-16T03:49:09.609" v="128" actId="478"/>
          <ac:picMkLst>
            <pc:docMk/>
            <pc:sldMk cId="3994780606" sldId="281"/>
            <ac:picMk id="5" creationId="{5954D5BA-C0E0-4A66-B81F-4BC9277E21FE}"/>
          </ac:picMkLst>
        </pc:picChg>
      </pc:sldChg>
      <pc:sldMasterChg chg="delSldLayout">
        <pc:chgData name="Fu-Yun Tsai" userId="0b82b0ea-67bc-414e-b1fc-2669cd0aa57d" providerId="ADAL" clId="{793B86F6-326F-49BC-BA95-4A9DFC9697E6}" dt="2020-09-16T03:49:13.668" v="130" actId="47"/>
        <pc:sldMasterMkLst>
          <pc:docMk/>
          <pc:sldMasterMk cId="0" sldId="2147483648"/>
        </pc:sldMasterMkLst>
        <pc:sldLayoutChg chg="del">
          <pc:chgData name="Fu-Yun Tsai" userId="0b82b0ea-67bc-414e-b1fc-2669cd0aa57d" providerId="ADAL" clId="{793B86F6-326F-49BC-BA95-4A9DFC9697E6}" dt="2020-09-16T03:49:13.668" v="130" actId="47"/>
          <pc:sldLayoutMkLst>
            <pc:docMk/>
            <pc:sldMasterMk cId="0" sldId="2147483648"/>
            <pc:sldLayoutMk cId="2186535347" sldId="2147483662"/>
          </pc:sldLayoutMkLst>
        </pc:sldLayoutChg>
      </pc:sldMasterChg>
    </pc:docChg>
  </pc:docChgLst>
  <pc:docChgLst>
    <pc:chgData name="Fu-Yun Tsai" userId="0b82b0ea-67bc-414e-b1fc-2669cd0aa57d" providerId="ADAL" clId="{203FBC2E-7D7C-4944-BFFB-B4EAAEA7D9EE}"/>
    <pc:docChg chg="undo redo custSel addSld delSld modSld">
      <pc:chgData name="Fu-Yun Tsai" userId="0b82b0ea-67bc-414e-b1fc-2669cd0aa57d" providerId="ADAL" clId="{203FBC2E-7D7C-4944-BFFB-B4EAAEA7D9EE}" dt="2021-03-08T20:35:34.648" v="6579" actId="20577"/>
      <pc:docMkLst>
        <pc:docMk/>
      </pc:docMkLst>
      <pc:sldChg chg="addSp modSp mod">
        <pc:chgData name="Fu-Yun Tsai" userId="0b82b0ea-67bc-414e-b1fc-2669cd0aa57d" providerId="ADAL" clId="{203FBC2E-7D7C-4944-BFFB-B4EAAEA7D9EE}" dt="2021-03-07T08:02:10.461" v="4181" actId="1076"/>
        <pc:sldMkLst>
          <pc:docMk/>
          <pc:sldMk cId="0" sldId="256"/>
        </pc:sldMkLst>
        <pc:picChg chg="add mod">
          <ac:chgData name="Fu-Yun Tsai" userId="0b82b0ea-67bc-414e-b1fc-2669cd0aa57d" providerId="ADAL" clId="{203FBC2E-7D7C-4944-BFFB-B4EAAEA7D9EE}" dt="2021-03-07T08:02:10.461" v="4181" actId="1076"/>
          <ac:picMkLst>
            <pc:docMk/>
            <pc:sldMk cId="0" sldId="256"/>
            <ac:picMk id="5" creationId="{51FCEEB9-BEC5-4F7A-8A3D-BA67B8FE0917}"/>
          </ac:picMkLst>
        </pc:picChg>
      </pc:sldChg>
      <pc:sldChg chg="modSp add del mod">
        <pc:chgData name="Fu-Yun Tsai" userId="0b82b0ea-67bc-414e-b1fc-2669cd0aa57d" providerId="ADAL" clId="{203FBC2E-7D7C-4944-BFFB-B4EAAEA7D9EE}" dt="2021-03-07T08:06:42.523" v="4209" actId="2696"/>
        <pc:sldMkLst>
          <pc:docMk/>
          <pc:sldMk cId="629994378" sldId="258"/>
        </pc:sldMkLst>
        <pc:spChg chg="mod">
          <ac:chgData name="Fu-Yun Tsai" userId="0b82b0ea-67bc-414e-b1fc-2669cd0aa57d" providerId="ADAL" clId="{203FBC2E-7D7C-4944-BFFB-B4EAAEA7D9EE}" dt="2021-03-07T08:06:21.655" v="4206" actId="20577"/>
          <ac:spMkLst>
            <pc:docMk/>
            <pc:sldMk cId="629994378" sldId="258"/>
            <ac:spMk id="3" creationId="{DD683513-5B48-41C8-99E4-EC5411B5E973}"/>
          </ac:spMkLst>
        </pc:spChg>
      </pc:sldChg>
      <pc:sldChg chg="modSp add mod">
        <pc:chgData name="Fu-Yun Tsai" userId="0b82b0ea-67bc-414e-b1fc-2669cd0aa57d" providerId="ADAL" clId="{203FBC2E-7D7C-4944-BFFB-B4EAAEA7D9EE}" dt="2021-03-08T16:16:18.253" v="6412" actId="20577"/>
        <pc:sldMkLst>
          <pc:docMk/>
          <pc:sldMk cId="893197875" sldId="258"/>
        </pc:sldMkLst>
        <pc:spChg chg="mod">
          <ac:chgData name="Fu-Yun Tsai" userId="0b82b0ea-67bc-414e-b1fc-2669cd0aa57d" providerId="ADAL" clId="{203FBC2E-7D7C-4944-BFFB-B4EAAEA7D9EE}" dt="2021-03-07T15:33:53.328" v="4341" actId="1035"/>
          <ac:spMkLst>
            <pc:docMk/>
            <pc:sldMk cId="893197875" sldId="258"/>
            <ac:spMk id="2" creationId="{B096A92D-9B32-4768-A541-30A0B669AA61}"/>
          </ac:spMkLst>
        </pc:spChg>
        <pc:spChg chg="mod">
          <ac:chgData name="Fu-Yun Tsai" userId="0b82b0ea-67bc-414e-b1fc-2669cd0aa57d" providerId="ADAL" clId="{203FBC2E-7D7C-4944-BFFB-B4EAAEA7D9EE}" dt="2021-03-08T16:16:18.253" v="6412" actId="20577"/>
          <ac:spMkLst>
            <pc:docMk/>
            <pc:sldMk cId="893197875" sldId="258"/>
            <ac:spMk id="3" creationId="{DD683513-5B48-41C8-99E4-EC5411B5E973}"/>
          </ac:spMkLst>
        </pc:spChg>
      </pc:sldChg>
      <pc:sldChg chg="modSp add del mod">
        <pc:chgData name="Fu-Yun Tsai" userId="0b82b0ea-67bc-414e-b1fc-2669cd0aa57d" providerId="ADAL" clId="{203FBC2E-7D7C-4944-BFFB-B4EAAEA7D9EE}" dt="2021-03-07T08:06:42.523" v="4209" actId="2696"/>
        <pc:sldMkLst>
          <pc:docMk/>
          <pc:sldMk cId="1594596406" sldId="259"/>
        </pc:sldMkLst>
        <pc:spChg chg="mod">
          <ac:chgData name="Fu-Yun Tsai" userId="0b82b0ea-67bc-414e-b1fc-2669cd0aa57d" providerId="ADAL" clId="{203FBC2E-7D7C-4944-BFFB-B4EAAEA7D9EE}" dt="2021-03-07T08:06:39.003" v="4208" actId="1076"/>
          <ac:spMkLst>
            <pc:docMk/>
            <pc:sldMk cId="1594596406" sldId="259"/>
            <ac:spMk id="3" creationId="{530137C7-D8C2-473A-A7B3-C65C73627DE6}"/>
          </ac:spMkLst>
        </pc:spChg>
      </pc:sldChg>
      <pc:sldChg chg="modSp add del mod">
        <pc:chgData name="Fu-Yun Tsai" userId="0b82b0ea-67bc-414e-b1fc-2669cd0aa57d" providerId="ADAL" clId="{203FBC2E-7D7C-4944-BFFB-B4EAAEA7D9EE}" dt="2021-03-07T15:53:32.317" v="4514" actId="47"/>
        <pc:sldMkLst>
          <pc:docMk/>
          <pc:sldMk cId="3578184014" sldId="259"/>
        </pc:sldMkLst>
        <pc:spChg chg="mod">
          <ac:chgData name="Fu-Yun Tsai" userId="0b82b0ea-67bc-414e-b1fc-2669cd0aa57d" providerId="ADAL" clId="{203FBC2E-7D7C-4944-BFFB-B4EAAEA7D9EE}" dt="2021-03-07T08:07:22.768" v="4239"/>
          <ac:spMkLst>
            <pc:docMk/>
            <pc:sldMk cId="3578184014" sldId="259"/>
            <ac:spMk id="2" creationId="{66373046-A58A-4FEB-A71D-46C1BFA3E060}"/>
          </ac:spMkLst>
        </pc:spChg>
        <pc:spChg chg="mod">
          <ac:chgData name="Fu-Yun Tsai" userId="0b82b0ea-67bc-414e-b1fc-2669cd0aa57d" providerId="ADAL" clId="{203FBC2E-7D7C-4944-BFFB-B4EAAEA7D9EE}" dt="2021-03-07T15:06:27.535" v="4309" actId="6549"/>
          <ac:spMkLst>
            <pc:docMk/>
            <pc:sldMk cId="3578184014" sldId="259"/>
            <ac:spMk id="3" creationId="{530137C7-D8C2-473A-A7B3-C65C73627DE6}"/>
          </ac:spMkLst>
        </pc:spChg>
      </pc:sldChg>
      <pc:sldChg chg="modSp mod">
        <pc:chgData name="Fu-Yun Tsai" userId="0b82b0ea-67bc-414e-b1fc-2669cd0aa57d" providerId="ADAL" clId="{203FBC2E-7D7C-4944-BFFB-B4EAAEA7D9EE}" dt="2021-03-08T18:55:48.062" v="6469" actId="20577"/>
        <pc:sldMkLst>
          <pc:docMk/>
          <pc:sldMk cId="1492095733" sldId="280"/>
        </pc:sldMkLst>
        <pc:spChg chg="mod">
          <ac:chgData name="Fu-Yun Tsai" userId="0b82b0ea-67bc-414e-b1fc-2669cd0aa57d" providerId="ADAL" clId="{203FBC2E-7D7C-4944-BFFB-B4EAAEA7D9EE}" dt="2021-03-07T15:57:42.795" v="4682" actId="1035"/>
          <ac:spMkLst>
            <pc:docMk/>
            <pc:sldMk cId="1492095733" sldId="280"/>
            <ac:spMk id="7" creationId="{C54CE247-EFD7-4C73-A83A-BA6874B96DA0}"/>
          </ac:spMkLst>
        </pc:spChg>
        <pc:spChg chg="mod">
          <ac:chgData name="Fu-Yun Tsai" userId="0b82b0ea-67bc-414e-b1fc-2669cd0aa57d" providerId="ADAL" clId="{203FBC2E-7D7C-4944-BFFB-B4EAAEA7D9EE}" dt="2021-03-08T18:55:48.062" v="6469" actId="20577"/>
          <ac:spMkLst>
            <pc:docMk/>
            <pc:sldMk cId="1492095733" sldId="280"/>
            <ac:spMk id="8" creationId="{6766F7D8-EFC3-4A27-A206-58CAF8F0921F}"/>
          </ac:spMkLst>
        </pc:spChg>
      </pc:sldChg>
      <pc:sldChg chg="modSp mod">
        <pc:chgData name="Fu-Yun Tsai" userId="0b82b0ea-67bc-414e-b1fc-2669cd0aa57d" providerId="ADAL" clId="{203FBC2E-7D7C-4944-BFFB-B4EAAEA7D9EE}" dt="2021-03-08T20:35:34.648" v="6579" actId="20577"/>
        <pc:sldMkLst>
          <pc:docMk/>
          <pc:sldMk cId="2604622975" sldId="282"/>
        </pc:sldMkLst>
        <pc:spChg chg="mod">
          <ac:chgData name="Fu-Yun Tsai" userId="0b82b0ea-67bc-414e-b1fc-2669cd0aa57d" providerId="ADAL" clId="{203FBC2E-7D7C-4944-BFFB-B4EAAEA7D9EE}" dt="2021-03-08T20:35:34.648" v="6579" actId="20577"/>
          <ac:spMkLst>
            <pc:docMk/>
            <pc:sldMk cId="2604622975" sldId="282"/>
            <ac:spMk id="2" creationId="{D372302A-DE22-44EA-88BB-FF5BFF63437E}"/>
          </ac:spMkLst>
        </pc:spChg>
        <pc:spChg chg="mod">
          <ac:chgData name="Fu-Yun Tsai" userId="0b82b0ea-67bc-414e-b1fc-2669cd0aa57d" providerId="ADAL" clId="{203FBC2E-7D7C-4944-BFFB-B4EAAEA7D9EE}" dt="2021-03-07T19:42:25.425" v="5834"/>
          <ac:spMkLst>
            <pc:docMk/>
            <pc:sldMk cId="2604622975" sldId="282"/>
            <ac:spMk id="3" creationId="{E5BE81E0-B9F3-4425-B340-DB095F7E1FDC}"/>
          </ac:spMkLst>
        </pc:spChg>
      </pc:sldChg>
      <pc:sldChg chg="modSp mod">
        <pc:chgData name="Fu-Yun Tsai" userId="0b82b0ea-67bc-414e-b1fc-2669cd0aa57d" providerId="ADAL" clId="{203FBC2E-7D7C-4944-BFFB-B4EAAEA7D9EE}" dt="2021-03-07T19:01:32.509" v="5597" actId="6549"/>
        <pc:sldMkLst>
          <pc:docMk/>
          <pc:sldMk cId="1829311418" sldId="283"/>
        </pc:sldMkLst>
        <pc:spChg chg="mod">
          <ac:chgData name="Fu-Yun Tsai" userId="0b82b0ea-67bc-414e-b1fc-2669cd0aa57d" providerId="ADAL" clId="{203FBC2E-7D7C-4944-BFFB-B4EAAEA7D9EE}" dt="2021-03-07T17:48:32.947" v="5540" actId="20577"/>
          <ac:spMkLst>
            <pc:docMk/>
            <pc:sldMk cId="1829311418" sldId="283"/>
            <ac:spMk id="2" creationId="{7E284293-B780-4B4C-BA47-3C82C3FE3F45}"/>
          </ac:spMkLst>
        </pc:spChg>
        <pc:spChg chg="mod">
          <ac:chgData name="Fu-Yun Tsai" userId="0b82b0ea-67bc-414e-b1fc-2669cd0aa57d" providerId="ADAL" clId="{203FBC2E-7D7C-4944-BFFB-B4EAAEA7D9EE}" dt="2021-03-07T19:01:32.509" v="5597" actId="6549"/>
          <ac:spMkLst>
            <pc:docMk/>
            <pc:sldMk cId="1829311418" sldId="283"/>
            <ac:spMk id="3" creationId="{51896C03-961D-49FA-B94D-468D2608D3BC}"/>
          </ac:spMkLst>
        </pc:spChg>
        <pc:picChg chg="mod ord modCrop">
          <ac:chgData name="Fu-Yun Tsai" userId="0b82b0ea-67bc-414e-b1fc-2669cd0aa57d" providerId="ADAL" clId="{203FBC2E-7D7C-4944-BFFB-B4EAAEA7D9EE}" dt="2021-03-07T15:02:38.465" v="4273" actId="167"/>
          <ac:picMkLst>
            <pc:docMk/>
            <pc:sldMk cId="1829311418" sldId="283"/>
            <ac:picMk id="6" creationId="{3E2BBB9A-3570-49A1-ADD5-F3251FCB52EA}"/>
          </ac:picMkLst>
        </pc:picChg>
      </pc:sldChg>
      <pc:sldChg chg="addSp delSp modSp new mod modNotesTx">
        <pc:chgData name="Fu-Yun Tsai" userId="0b82b0ea-67bc-414e-b1fc-2669cd0aa57d" providerId="ADAL" clId="{203FBC2E-7D7C-4944-BFFB-B4EAAEA7D9EE}" dt="2021-03-08T19:36:46.177" v="6570" actId="1076"/>
        <pc:sldMkLst>
          <pc:docMk/>
          <pc:sldMk cId="3103497821" sldId="284"/>
        </pc:sldMkLst>
        <pc:spChg chg="mod">
          <ac:chgData name="Fu-Yun Tsai" userId="0b82b0ea-67bc-414e-b1fc-2669cd0aa57d" providerId="ADAL" clId="{203FBC2E-7D7C-4944-BFFB-B4EAAEA7D9EE}" dt="2021-03-07T01:53:36.575" v="1776" actId="1076"/>
          <ac:spMkLst>
            <pc:docMk/>
            <pc:sldMk cId="3103497821" sldId="284"/>
            <ac:spMk id="2" creationId="{C433CCB3-33F0-44F0-8CD3-AC29A97465F2}"/>
          </ac:spMkLst>
        </pc:spChg>
        <pc:spChg chg="del mod">
          <ac:chgData name="Fu-Yun Tsai" userId="0b82b0ea-67bc-414e-b1fc-2669cd0aa57d" providerId="ADAL" clId="{203FBC2E-7D7C-4944-BFFB-B4EAAEA7D9EE}" dt="2021-03-07T02:07:49.897" v="2091" actId="478"/>
          <ac:spMkLst>
            <pc:docMk/>
            <pc:sldMk cId="3103497821" sldId="284"/>
            <ac:spMk id="3" creationId="{35E70853-BADD-4491-B6F1-D591FBB899F0}"/>
          </ac:spMkLst>
        </pc:spChg>
        <pc:spChg chg="add del">
          <ac:chgData name="Fu-Yun Tsai" userId="0b82b0ea-67bc-414e-b1fc-2669cd0aa57d" providerId="ADAL" clId="{203FBC2E-7D7C-4944-BFFB-B4EAAEA7D9EE}" dt="2021-03-07T00:40:31.699" v="1008" actId="478"/>
          <ac:spMkLst>
            <pc:docMk/>
            <pc:sldMk cId="3103497821" sldId="284"/>
            <ac:spMk id="12" creationId="{F4B3C97F-43B8-4D58-A064-16DA5E04711C}"/>
          </ac:spMkLst>
        </pc:spChg>
        <pc:spChg chg="add mod ord">
          <ac:chgData name="Fu-Yun Tsai" userId="0b82b0ea-67bc-414e-b1fc-2669cd0aa57d" providerId="ADAL" clId="{203FBC2E-7D7C-4944-BFFB-B4EAAEA7D9EE}" dt="2021-03-07T01:48:30.534" v="1678" actId="164"/>
          <ac:spMkLst>
            <pc:docMk/>
            <pc:sldMk cId="3103497821" sldId="284"/>
            <ac:spMk id="20" creationId="{5C1D85B7-F9E6-4C60-AAB0-2DEE18ADE081}"/>
          </ac:spMkLst>
        </pc:spChg>
        <pc:spChg chg="add mod ord">
          <ac:chgData name="Fu-Yun Tsai" userId="0b82b0ea-67bc-414e-b1fc-2669cd0aa57d" providerId="ADAL" clId="{203FBC2E-7D7C-4944-BFFB-B4EAAEA7D9EE}" dt="2021-03-07T01:48:30.534" v="1678" actId="164"/>
          <ac:spMkLst>
            <pc:docMk/>
            <pc:sldMk cId="3103497821" sldId="284"/>
            <ac:spMk id="22" creationId="{68094551-F830-4DAD-9013-B33BCBC3D718}"/>
          </ac:spMkLst>
        </pc:spChg>
        <pc:spChg chg="add mod ord">
          <ac:chgData name="Fu-Yun Tsai" userId="0b82b0ea-67bc-414e-b1fc-2669cd0aa57d" providerId="ADAL" clId="{203FBC2E-7D7C-4944-BFFB-B4EAAEA7D9EE}" dt="2021-03-07T01:48:30.534" v="1678" actId="164"/>
          <ac:spMkLst>
            <pc:docMk/>
            <pc:sldMk cId="3103497821" sldId="284"/>
            <ac:spMk id="24" creationId="{235236FF-25F3-4655-B532-151C76516934}"/>
          </ac:spMkLst>
        </pc:spChg>
        <pc:spChg chg="add mod ord">
          <ac:chgData name="Fu-Yun Tsai" userId="0b82b0ea-67bc-414e-b1fc-2669cd0aa57d" providerId="ADAL" clId="{203FBC2E-7D7C-4944-BFFB-B4EAAEA7D9EE}" dt="2021-03-07T01:48:30.534" v="1678" actId="164"/>
          <ac:spMkLst>
            <pc:docMk/>
            <pc:sldMk cId="3103497821" sldId="284"/>
            <ac:spMk id="25" creationId="{1F02030A-6E22-484C-A19E-768BD6E1F515}"/>
          </ac:spMkLst>
        </pc:spChg>
        <pc:spChg chg="add mod ord">
          <ac:chgData name="Fu-Yun Tsai" userId="0b82b0ea-67bc-414e-b1fc-2669cd0aa57d" providerId="ADAL" clId="{203FBC2E-7D7C-4944-BFFB-B4EAAEA7D9EE}" dt="2021-03-07T01:48:30.534" v="1678" actId="164"/>
          <ac:spMkLst>
            <pc:docMk/>
            <pc:sldMk cId="3103497821" sldId="284"/>
            <ac:spMk id="27" creationId="{839328BD-2D75-41FD-89E8-7E42FC0F111B}"/>
          </ac:spMkLst>
        </pc:spChg>
        <pc:spChg chg="add mod ord">
          <ac:chgData name="Fu-Yun Tsai" userId="0b82b0ea-67bc-414e-b1fc-2669cd0aa57d" providerId="ADAL" clId="{203FBC2E-7D7C-4944-BFFB-B4EAAEA7D9EE}" dt="2021-03-07T01:48:30.534" v="1678" actId="164"/>
          <ac:spMkLst>
            <pc:docMk/>
            <pc:sldMk cId="3103497821" sldId="284"/>
            <ac:spMk id="29" creationId="{F00C43B5-941E-4B8D-9209-AFE0F516C840}"/>
          </ac:spMkLst>
        </pc:spChg>
        <pc:spChg chg="add mod ord">
          <ac:chgData name="Fu-Yun Tsai" userId="0b82b0ea-67bc-414e-b1fc-2669cd0aa57d" providerId="ADAL" clId="{203FBC2E-7D7C-4944-BFFB-B4EAAEA7D9EE}" dt="2021-03-07T01:48:30.534" v="1678" actId="164"/>
          <ac:spMkLst>
            <pc:docMk/>
            <pc:sldMk cId="3103497821" sldId="284"/>
            <ac:spMk id="30" creationId="{D5BEB943-D9CD-4CEA-BDE1-FBC4BF97A5AF}"/>
          </ac:spMkLst>
        </pc:spChg>
        <pc:spChg chg="add mod ord">
          <ac:chgData name="Fu-Yun Tsai" userId="0b82b0ea-67bc-414e-b1fc-2669cd0aa57d" providerId="ADAL" clId="{203FBC2E-7D7C-4944-BFFB-B4EAAEA7D9EE}" dt="2021-03-07T01:48:30.534" v="1678" actId="164"/>
          <ac:spMkLst>
            <pc:docMk/>
            <pc:sldMk cId="3103497821" sldId="284"/>
            <ac:spMk id="31" creationId="{DC26B2C8-243B-4FCD-B832-9CCCE630113F}"/>
          </ac:spMkLst>
        </pc:spChg>
        <pc:spChg chg="add mod">
          <ac:chgData name="Fu-Yun Tsai" userId="0b82b0ea-67bc-414e-b1fc-2669cd0aa57d" providerId="ADAL" clId="{203FBC2E-7D7C-4944-BFFB-B4EAAEA7D9EE}" dt="2021-03-07T01:47:57.646" v="1671" actId="164"/>
          <ac:spMkLst>
            <pc:docMk/>
            <pc:sldMk cId="3103497821" sldId="284"/>
            <ac:spMk id="32" creationId="{728BEBD8-81AE-45D1-8FCE-583A3BFB82E0}"/>
          </ac:spMkLst>
        </pc:spChg>
        <pc:spChg chg="add mod ord">
          <ac:chgData name="Fu-Yun Tsai" userId="0b82b0ea-67bc-414e-b1fc-2669cd0aa57d" providerId="ADAL" clId="{203FBC2E-7D7C-4944-BFFB-B4EAAEA7D9EE}" dt="2021-03-07T01:48:30.534" v="1678" actId="164"/>
          <ac:spMkLst>
            <pc:docMk/>
            <pc:sldMk cId="3103497821" sldId="284"/>
            <ac:spMk id="33" creationId="{C1C12C0B-F7B2-429F-A2F5-2BC94B814A0A}"/>
          </ac:spMkLst>
        </pc:spChg>
        <pc:spChg chg="add mod ord">
          <ac:chgData name="Fu-Yun Tsai" userId="0b82b0ea-67bc-414e-b1fc-2669cd0aa57d" providerId="ADAL" clId="{203FBC2E-7D7C-4944-BFFB-B4EAAEA7D9EE}" dt="2021-03-07T01:48:30.534" v="1678" actId="164"/>
          <ac:spMkLst>
            <pc:docMk/>
            <pc:sldMk cId="3103497821" sldId="284"/>
            <ac:spMk id="34" creationId="{3A192E46-0A76-40CE-8C4F-91A292CA0EFB}"/>
          </ac:spMkLst>
        </pc:spChg>
        <pc:spChg chg="add mod ord">
          <ac:chgData name="Fu-Yun Tsai" userId="0b82b0ea-67bc-414e-b1fc-2669cd0aa57d" providerId="ADAL" clId="{203FBC2E-7D7C-4944-BFFB-B4EAAEA7D9EE}" dt="2021-03-07T01:48:30.534" v="1678" actId="164"/>
          <ac:spMkLst>
            <pc:docMk/>
            <pc:sldMk cId="3103497821" sldId="284"/>
            <ac:spMk id="35" creationId="{1A581CB1-C245-48BF-86CE-ADC75666648F}"/>
          </ac:spMkLst>
        </pc:spChg>
        <pc:spChg chg="add mod ord">
          <ac:chgData name="Fu-Yun Tsai" userId="0b82b0ea-67bc-414e-b1fc-2669cd0aa57d" providerId="ADAL" clId="{203FBC2E-7D7C-4944-BFFB-B4EAAEA7D9EE}" dt="2021-03-07T01:48:30.534" v="1678" actId="164"/>
          <ac:spMkLst>
            <pc:docMk/>
            <pc:sldMk cId="3103497821" sldId="284"/>
            <ac:spMk id="36" creationId="{3D5F9A85-A5C3-4918-8B42-438DA54CFFAC}"/>
          </ac:spMkLst>
        </pc:spChg>
        <pc:spChg chg="add mod ord">
          <ac:chgData name="Fu-Yun Tsai" userId="0b82b0ea-67bc-414e-b1fc-2669cd0aa57d" providerId="ADAL" clId="{203FBC2E-7D7C-4944-BFFB-B4EAAEA7D9EE}" dt="2021-03-07T01:48:30.534" v="1678" actId="164"/>
          <ac:spMkLst>
            <pc:docMk/>
            <pc:sldMk cId="3103497821" sldId="284"/>
            <ac:spMk id="37" creationId="{79D0B10E-80CB-4622-8495-249894B3B77C}"/>
          </ac:spMkLst>
        </pc:spChg>
        <pc:spChg chg="add del mod">
          <ac:chgData name="Fu-Yun Tsai" userId="0b82b0ea-67bc-414e-b1fc-2669cd0aa57d" providerId="ADAL" clId="{203FBC2E-7D7C-4944-BFFB-B4EAAEA7D9EE}" dt="2021-03-07T01:07:39.277" v="1300" actId="478"/>
          <ac:spMkLst>
            <pc:docMk/>
            <pc:sldMk cId="3103497821" sldId="284"/>
            <ac:spMk id="38" creationId="{D5071035-0762-4336-90F8-048389C48C63}"/>
          </ac:spMkLst>
        </pc:spChg>
        <pc:spChg chg="add mod ord">
          <ac:chgData name="Fu-Yun Tsai" userId="0b82b0ea-67bc-414e-b1fc-2669cd0aa57d" providerId="ADAL" clId="{203FBC2E-7D7C-4944-BFFB-B4EAAEA7D9EE}" dt="2021-03-07T01:48:30.534" v="1678" actId="164"/>
          <ac:spMkLst>
            <pc:docMk/>
            <pc:sldMk cId="3103497821" sldId="284"/>
            <ac:spMk id="39" creationId="{D21686EC-BD31-4622-B844-3212182FB2D9}"/>
          </ac:spMkLst>
        </pc:spChg>
        <pc:spChg chg="add del mod">
          <ac:chgData name="Fu-Yun Tsai" userId="0b82b0ea-67bc-414e-b1fc-2669cd0aa57d" providerId="ADAL" clId="{203FBC2E-7D7C-4944-BFFB-B4EAAEA7D9EE}" dt="2021-03-07T01:07:40.871" v="1301" actId="478"/>
          <ac:spMkLst>
            <pc:docMk/>
            <pc:sldMk cId="3103497821" sldId="284"/>
            <ac:spMk id="40" creationId="{5C7ED169-CF9E-428D-B368-26E3D70A0D61}"/>
          </ac:spMkLst>
        </pc:spChg>
        <pc:spChg chg="add mod ord">
          <ac:chgData name="Fu-Yun Tsai" userId="0b82b0ea-67bc-414e-b1fc-2669cd0aa57d" providerId="ADAL" clId="{203FBC2E-7D7C-4944-BFFB-B4EAAEA7D9EE}" dt="2021-03-07T01:48:30.534" v="1678" actId="164"/>
          <ac:spMkLst>
            <pc:docMk/>
            <pc:sldMk cId="3103497821" sldId="284"/>
            <ac:spMk id="41" creationId="{6D9EA7B1-23E8-4044-B69B-BB55245FF0E3}"/>
          </ac:spMkLst>
        </pc:spChg>
        <pc:spChg chg="add mod ord">
          <ac:chgData name="Fu-Yun Tsai" userId="0b82b0ea-67bc-414e-b1fc-2669cd0aa57d" providerId="ADAL" clId="{203FBC2E-7D7C-4944-BFFB-B4EAAEA7D9EE}" dt="2021-03-07T01:48:30.534" v="1678" actId="164"/>
          <ac:spMkLst>
            <pc:docMk/>
            <pc:sldMk cId="3103497821" sldId="284"/>
            <ac:spMk id="42" creationId="{35C0CCD7-ABA7-4631-9DF3-E160304F304D}"/>
          </ac:spMkLst>
        </pc:spChg>
        <pc:spChg chg="add mod ord">
          <ac:chgData name="Fu-Yun Tsai" userId="0b82b0ea-67bc-414e-b1fc-2669cd0aa57d" providerId="ADAL" clId="{203FBC2E-7D7C-4944-BFFB-B4EAAEA7D9EE}" dt="2021-03-07T01:48:30.534" v="1678" actId="164"/>
          <ac:spMkLst>
            <pc:docMk/>
            <pc:sldMk cId="3103497821" sldId="284"/>
            <ac:spMk id="43" creationId="{FF66A933-D6AD-49A9-B979-FD29F9F893B3}"/>
          </ac:spMkLst>
        </pc:spChg>
        <pc:spChg chg="add mod ord">
          <ac:chgData name="Fu-Yun Tsai" userId="0b82b0ea-67bc-414e-b1fc-2669cd0aa57d" providerId="ADAL" clId="{203FBC2E-7D7C-4944-BFFB-B4EAAEA7D9EE}" dt="2021-03-07T01:50:06.867" v="1735" actId="1035"/>
          <ac:spMkLst>
            <pc:docMk/>
            <pc:sldMk cId="3103497821" sldId="284"/>
            <ac:spMk id="44" creationId="{A4CB2D4C-5779-4D68-B8AF-E9AF9F8F2AF4}"/>
          </ac:spMkLst>
        </pc:spChg>
        <pc:spChg chg="add mod ord">
          <ac:chgData name="Fu-Yun Tsai" userId="0b82b0ea-67bc-414e-b1fc-2669cd0aa57d" providerId="ADAL" clId="{203FBC2E-7D7C-4944-BFFB-B4EAAEA7D9EE}" dt="2021-03-07T01:49:59.915" v="1727" actId="1035"/>
          <ac:spMkLst>
            <pc:docMk/>
            <pc:sldMk cId="3103497821" sldId="284"/>
            <ac:spMk id="45" creationId="{57B45914-C797-49ED-BD45-FB132875DB39}"/>
          </ac:spMkLst>
        </pc:spChg>
        <pc:spChg chg="add del mod">
          <ac:chgData name="Fu-Yun Tsai" userId="0b82b0ea-67bc-414e-b1fc-2669cd0aa57d" providerId="ADAL" clId="{203FBC2E-7D7C-4944-BFFB-B4EAAEA7D9EE}" dt="2021-03-07T01:24:47.648" v="1379"/>
          <ac:spMkLst>
            <pc:docMk/>
            <pc:sldMk cId="3103497821" sldId="284"/>
            <ac:spMk id="46" creationId="{46A96637-E948-4CBE-B911-7B33B9064E4E}"/>
          </ac:spMkLst>
        </pc:spChg>
        <pc:spChg chg="add mod ord">
          <ac:chgData name="Fu-Yun Tsai" userId="0b82b0ea-67bc-414e-b1fc-2669cd0aa57d" providerId="ADAL" clId="{203FBC2E-7D7C-4944-BFFB-B4EAAEA7D9EE}" dt="2021-03-07T01:47:57.646" v="1671" actId="164"/>
          <ac:spMkLst>
            <pc:docMk/>
            <pc:sldMk cId="3103497821" sldId="284"/>
            <ac:spMk id="47" creationId="{372DE99D-F4A5-4503-9681-DEEF745D741F}"/>
          </ac:spMkLst>
        </pc:spChg>
        <pc:spChg chg="add mod">
          <ac:chgData name="Fu-Yun Tsai" userId="0b82b0ea-67bc-414e-b1fc-2669cd0aa57d" providerId="ADAL" clId="{203FBC2E-7D7C-4944-BFFB-B4EAAEA7D9EE}" dt="2021-03-07T01:47:57.646" v="1671" actId="164"/>
          <ac:spMkLst>
            <pc:docMk/>
            <pc:sldMk cId="3103497821" sldId="284"/>
            <ac:spMk id="48" creationId="{2AEAE4F5-FF55-4B42-B30A-6F855507A124}"/>
          </ac:spMkLst>
        </pc:spChg>
        <pc:spChg chg="add mod">
          <ac:chgData name="Fu-Yun Tsai" userId="0b82b0ea-67bc-414e-b1fc-2669cd0aa57d" providerId="ADAL" clId="{203FBC2E-7D7C-4944-BFFB-B4EAAEA7D9EE}" dt="2021-03-07T01:47:57.646" v="1671" actId="164"/>
          <ac:spMkLst>
            <pc:docMk/>
            <pc:sldMk cId="3103497821" sldId="284"/>
            <ac:spMk id="49" creationId="{85DABB7C-F3C3-4A83-8E32-82599F87F3E6}"/>
          </ac:spMkLst>
        </pc:spChg>
        <pc:spChg chg="add mod">
          <ac:chgData name="Fu-Yun Tsai" userId="0b82b0ea-67bc-414e-b1fc-2669cd0aa57d" providerId="ADAL" clId="{203FBC2E-7D7C-4944-BFFB-B4EAAEA7D9EE}" dt="2021-03-07T01:49:50.989" v="1724" actId="1035"/>
          <ac:spMkLst>
            <pc:docMk/>
            <pc:sldMk cId="3103497821" sldId="284"/>
            <ac:spMk id="50" creationId="{A6C59AFC-8659-4D14-A3E0-BBE144900F8D}"/>
          </ac:spMkLst>
        </pc:spChg>
        <pc:spChg chg="add mod">
          <ac:chgData name="Fu-Yun Tsai" userId="0b82b0ea-67bc-414e-b1fc-2669cd0aa57d" providerId="ADAL" clId="{203FBC2E-7D7C-4944-BFFB-B4EAAEA7D9EE}" dt="2021-03-07T01:47:57.646" v="1671" actId="164"/>
          <ac:spMkLst>
            <pc:docMk/>
            <pc:sldMk cId="3103497821" sldId="284"/>
            <ac:spMk id="51" creationId="{FA00D1F4-9FCB-45EC-828F-7102488D2A7C}"/>
          </ac:spMkLst>
        </pc:spChg>
        <pc:spChg chg="add mod">
          <ac:chgData name="Fu-Yun Tsai" userId="0b82b0ea-67bc-414e-b1fc-2669cd0aa57d" providerId="ADAL" clId="{203FBC2E-7D7C-4944-BFFB-B4EAAEA7D9EE}" dt="2021-03-07T01:47:57.646" v="1671" actId="164"/>
          <ac:spMkLst>
            <pc:docMk/>
            <pc:sldMk cId="3103497821" sldId="284"/>
            <ac:spMk id="52" creationId="{78460A4B-50BE-4863-A386-C9BAA9840DB5}"/>
          </ac:spMkLst>
        </pc:spChg>
        <pc:spChg chg="add mod">
          <ac:chgData name="Fu-Yun Tsai" userId="0b82b0ea-67bc-414e-b1fc-2669cd0aa57d" providerId="ADAL" clId="{203FBC2E-7D7C-4944-BFFB-B4EAAEA7D9EE}" dt="2021-03-07T01:59:10.563" v="1911" actId="1076"/>
          <ac:spMkLst>
            <pc:docMk/>
            <pc:sldMk cId="3103497821" sldId="284"/>
            <ac:spMk id="57" creationId="{ED8EDCEF-E502-4758-8565-E897E391E0DF}"/>
          </ac:spMkLst>
        </pc:spChg>
        <pc:spChg chg="add mod">
          <ac:chgData name="Fu-Yun Tsai" userId="0b82b0ea-67bc-414e-b1fc-2669cd0aa57d" providerId="ADAL" clId="{203FBC2E-7D7C-4944-BFFB-B4EAAEA7D9EE}" dt="2021-03-07T01:57:35.615" v="1892" actId="1076"/>
          <ac:spMkLst>
            <pc:docMk/>
            <pc:sldMk cId="3103497821" sldId="284"/>
            <ac:spMk id="58" creationId="{2C590B57-AF55-4918-A001-5C40184A73D4}"/>
          </ac:spMkLst>
        </pc:spChg>
        <pc:spChg chg="add mod">
          <ac:chgData name="Fu-Yun Tsai" userId="0b82b0ea-67bc-414e-b1fc-2669cd0aa57d" providerId="ADAL" clId="{203FBC2E-7D7C-4944-BFFB-B4EAAEA7D9EE}" dt="2021-03-07T01:57:31.459" v="1890" actId="1076"/>
          <ac:spMkLst>
            <pc:docMk/>
            <pc:sldMk cId="3103497821" sldId="284"/>
            <ac:spMk id="59" creationId="{22F0E57F-FD82-4038-91EA-973117452AAF}"/>
          </ac:spMkLst>
        </pc:spChg>
        <pc:spChg chg="add">
          <ac:chgData name="Fu-Yun Tsai" userId="0b82b0ea-67bc-414e-b1fc-2669cd0aa57d" providerId="ADAL" clId="{203FBC2E-7D7C-4944-BFFB-B4EAAEA7D9EE}" dt="2021-03-07T01:56:18.021" v="1788" actId="11529"/>
          <ac:spMkLst>
            <pc:docMk/>
            <pc:sldMk cId="3103497821" sldId="284"/>
            <ac:spMk id="60" creationId="{3033FC3B-0146-48BA-9869-D7E32BAD6D60}"/>
          </ac:spMkLst>
        </pc:spChg>
        <pc:spChg chg="add mod">
          <ac:chgData name="Fu-Yun Tsai" userId="0b82b0ea-67bc-414e-b1fc-2669cd0aa57d" providerId="ADAL" clId="{203FBC2E-7D7C-4944-BFFB-B4EAAEA7D9EE}" dt="2021-03-07T01:56:45.925" v="1844" actId="14100"/>
          <ac:spMkLst>
            <pc:docMk/>
            <pc:sldMk cId="3103497821" sldId="284"/>
            <ac:spMk id="61" creationId="{0973E0D2-40E5-4936-BB44-D2EB4939FF8B}"/>
          </ac:spMkLst>
        </pc:spChg>
        <pc:spChg chg="add mod">
          <ac:chgData name="Fu-Yun Tsai" userId="0b82b0ea-67bc-414e-b1fc-2669cd0aa57d" providerId="ADAL" clId="{203FBC2E-7D7C-4944-BFFB-B4EAAEA7D9EE}" dt="2021-03-07T01:57:11.240" v="1886" actId="14100"/>
          <ac:spMkLst>
            <pc:docMk/>
            <pc:sldMk cId="3103497821" sldId="284"/>
            <ac:spMk id="62" creationId="{8A939D3F-F85B-46F6-BAF9-35EB98510A48}"/>
          </ac:spMkLst>
        </pc:spChg>
        <pc:spChg chg="add mod">
          <ac:chgData name="Fu-Yun Tsai" userId="0b82b0ea-67bc-414e-b1fc-2669cd0aa57d" providerId="ADAL" clId="{203FBC2E-7D7C-4944-BFFB-B4EAAEA7D9EE}" dt="2021-03-08T19:36:46.177" v="6570" actId="1076"/>
          <ac:spMkLst>
            <pc:docMk/>
            <pc:sldMk cId="3103497821" sldId="284"/>
            <ac:spMk id="66" creationId="{A3326530-73F1-4D6F-AEFA-A05D90C29688}"/>
          </ac:spMkLst>
        </pc:spChg>
        <pc:spChg chg="add mod">
          <ac:chgData name="Fu-Yun Tsai" userId="0b82b0ea-67bc-414e-b1fc-2669cd0aa57d" providerId="ADAL" clId="{203FBC2E-7D7C-4944-BFFB-B4EAAEA7D9EE}" dt="2021-03-07T01:59:36.982" v="1923" actId="20577"/>
          <ac:spMkLst>
            <pc:docMk/>
            <pc:sldMk cId="3103497821" sldId="284"/>
            <ac:spMk id="67" creationId="{D8C1A041-E1DF-47A9-859A-45C87CAF10A4}"/>
          </ac:spMkLst>
        </pc:spChg>
        <pc:spChg chg="add mod">
          <ac:chgData name="Fu-Yun Tsai" userId="0b82b0ea-67bc-414e-b1fc-2669cd0aa57d" providerId="ADAL" clId="{203FBC2E-7D7C-4944-BFFB-B4EAAEA7D9EE}" dt="2021-03-07T02:42:52.253" v="2320" actId="12"/>
          <ac:spMkLst>
            <pc:docMk/>
            <pc:sldMk cId="3103497821" sldId="284"/>
            <ac:spMk id="69" creationId="{1513B036-8FDB-4366-B4CB-7BB97485D27B}"/>
          </ac:spMkLst>
        </pc:spChg>
        <pc:spChg chg="add mod">
          <ac:chgData name="Fu-Yun Tsai" userId="0b82b0ea-67bc-414e-b1fc-2669cd0aa57d" providerId="ADAL" clId="{203FBC2E-7D7C-4944-BFFB-B4EAAEA7D9EE}" dt="2021-03-07T02:10:44.139" v="2122" actId="1076"/>
          <ac:spMkLst>
            <pc:docMk/>
            <pc:sldMk cId="3103497821" sldId="284"/>
            <ac:spMk id="71" creationId="{1E56D347-6106-4980-AB47-E7D152FD8D6C}"/>
          </ac:spMkLst>
        </pc:spChg>
        <pc:grpChg chg="add mod">
          <ac:chgData name="Fu-Yun Tsai" userId="0b82b0ea-67bc-414e-b1fc-2669cd0aa57d" providerId="ADAL" clId="{203FBC2E-7D7C-4944-BFFB-B4EAAEA7D9EE}" dt="2021-03-07T01:49:35.157" v="1696" actId="1076"/>
          <ac:grpSpMkLst>
            <pc:docMk/>
            <pc:sldMk cId="3103497821" sldId="284"/>
            <ac:grpSpMk id="54" creationId="{E0911631-04C5-4D54-A9E2-704C52A6CBB5}"/>
          </ac:grpSpMkLst>
        </pc:grpChg>
        <pc:grpChg chg="add mod">
          <ac:chgData name="Fu-Yun Tsai" userId="0b82b0ea-67bc-414e-b1fc-2669cd0aa57d" providerId="ADAL" clId="{203FBC2E-7D7C-4944-BFFB-B4EAAEA7D9EE}" dt="2021-03-07T01:48:36.064" v="1681" actId="14100"/>
          <ac:grpSpMkLst>
            <pc:docMk/>
            <pc:sldMk cId="3103497821" sldId="284"/>
            <ac:grpSpMk id="55" creationId="{1AD0CC1B-2C3F-43CF-B27B-4A87A056E23B}"/>
          </ac:grpSpMkLst>
        </pc:grpChg>
        <pc:grpChg chg="add mod">
          <ac:chgData name="Fu-Yun Tsai" userId="0b82b0ea-67bc-414e-b1fc-2669cd0aa57d" providerId="ADAL" clId="{203FBC2E-7D7C-4944-BFFB-B4EAAEA7D9EE}" dt="2021-03-07T01:48:54.221" v="1687" actId="1076"/>
          <ac:grpSpMkLst>
            <pc:docMk/>
            <pc:sldMk cId="3103497821" sldId="284"/>
            <ac:grpSpMk id="56" creationId="{3C54AC01-23AB-4886-B88E-093356B56016}"/>
          </ac:grpSpMkLst>
        </pc:grpChg>
        <pc:graphicFrameChg chg="add del mod modGraphic">
          <ac:chgData name="Fu-Yun Tsai" userId="0b82b0ea-67bc-414e-b1fc-2669cd0aa57d" providerId="ADAL" clId="{203FBC2E-7D7C-4944-BFFB-B4EAAEA7D9EE}" dt="2021-03-07T00:52:37.493" v="1144" actId="478"/>
          <ac:graphicFrameMkLst>
            <pc:docMk/>
            <pc:sldMk cId="3103497821" sldId="284"/>
            <ac:graphicFrameMk id="13" creationId="{ED29A097-2C10-4066-B2FF-492AE0134E05}"/>
          </ac:graphicFrameMkLst>
        </pc:graphicFrameChg>
        <pc:picChg chg="add mod ord">
          <ac:chgData name="Fu-Yun Tsai" userId="0b82b0ea-67bc-414e-b1fc-2669cd0aa57d" providerId="ADAL" clId="{203FBC2E-7D7C-4944-BFFB-B4EAAEA7D9EE}" dt="2021-03-07T01:48:30.534" v="1678" actId="164"/>
          <ac:picMkLst>
            <pc:docMk/>
            <pc:sldMk cId="3103497821" sldId="284"/>
            <ac:picMk id="6" creationId="{4CDF68D5-F021-4ADD-97DF-FCAC186E6FA4}"/>
          </ac:picMkLst>
        </pc:picChg>
        <pc:picChg chg="add mod ord">
          <ac:chgData name="Fu-Yun Tsai" userId="0b82b0ea-67bc-414e-b1fc-2669cd0aa57d" providerId="ADAL" clId="{203FBC2E-7D7C-4944-BFFB-B4EAAEA7D9EE}" dt="2021-03-07T01:48:30.534" v="1678" actId="164"/>
          <ac:picMkLst>
            <pc:docMk/>
            <pc:sldMk cId="3103497821" sldId="284"/>
            <ac:picMk id="8" creationId="{B7ED0352-EDCF-4F11-9D1B-E1C9AE5E6C57}"/>
          </ac:picMkLst>
        </pc:picChg>
        <pc:picChg chg="add mod ord">
          <ac:chgData name="Fu-Yun Tsai" userId="0b82b0ea-67bc-414e-b1fc-2669cd0aa57d" providerId="ADAL" clId="{203FBC2E-7D7C-4944-BFFB-B4EAAEA7D9EE}" dt="2021-03-07T01:48:30.534" v="1678" actId="164"/>
          <ac:picMkLst>
            <pc:docMk/>
            <pc:sldMk cId="3103497821" sldId="284"/>
            <ac:picMk id="10" creationId="{FE836188-D9C2-4B1F-841E-9A4C4952092F}"/>
          </ac:picMkLst>
        </pc:picChg>
        <pc:picChg chg="add mod">
          <ac:chgData name="Fu-Yun Tsai" userId="0b82b0ea-67bc-414e-b1fc-2669cd0aa57d" providerId="ADAL" clId="{203FBC2E-7D7C-4944-BFFB-B4EAAEA7D9EE}" dt="2021-03-07T01:47:57.646" v="1671" actId="164"/>
          <ac:picMkLst>
            <pc:docMk/>
            <pc:sldMk cId="3103497821" sldId="284"/>
            <ac:picMk id="15" creationId="{1A4DEFB8-0EC5-4C55-A31C-C45E0BD9EF4F}"/>
          </ac:picMkLst>
        </pc:picChg>
        <pc:picChg chg="add mod modCrop">
          <ac:chgData name="Fu-Yun Tsai" userId="0b82b0ea-67bc-414e-b1fc-2669cd0aa57d" providerId="ADAL" clId="{203FBC2E-7D7C-4944-BFFB-B4EAAEA7D9EE}" dt="2021-03-07T01:49:31.345" v="1695" actId="1076"/>
          <ac:picMkLst>
            <pc:docMk/>
            <pc:sldMk cId="3103497821" sldId="284"/>
            <ac:picMk id="17" creationId="{8EB23CAD-3A28-4FD8-AA44-2EFA1A13865D}"/>
          </ac:picMkLst>
        </pc:picChg>
        <pc:picChg chg="add mod modCrop">
          <ac:chgData name="Fu-Yun Tsai" userId="0b82b0ea-67bc-414e-b1fc-2669cd0aa57d" providerId="ADAL" clId="{203FBC2E-7D7C-4944-BFFB-B4EAAEA7D9EE}" dt="2021-03-07T01:54:03.260" v="1781" actId="732"/>
          <ac:picMkLst>
            <pc:docMk/>
            <pc:sldMk cId="3103497821" sldId="284"/>
            <ac:picMk id="18" creationId="{F41C4922-342A-4197-92A1-E3C8E3559A9C}"/>
          </ac:picMkLst>
        </pc:picChg>
        <pc:picChg chg="add mod modCrop">
          <ac:chgData name="Fu-Yun Tsai" userId="0b82b0ea-67bc-414e-b1fc-2669cd0aa57d" providerId="ADAL" clId="{203FBC2E-7D7C-4944-BFFB-B4EAAEA7D9EE}" dt="2021-03-07T01:47:30.759" v="1665" actId="164"/>
          <ac:picMkLst>
            <pc:docMk/>
            <pc:sldMk cId="3103497821" sldId="284"/>
            <ac:picMk id="53" creationId="{6E1E5282-FACB-4841-A6B3-1E4E4EFA7F4C}"/>
          </ac:picMkLst>
        </pc:picChg>
        <pc:cxnChg chg="add mod">
          <ac:chgData name="Fu-Yun Tsai" userId="0b82b0ea-67bc-414e-b1fc-2669cd0aa57d" providerId="ADAL" clId="{203FBC2E-7D7C-4944-BFFB-B4EAAEA7D9EE}" dt="2021-03-07T01:59:44.481" v="1931" actId="1038"/>
          <ac:cxnSpMkLst>
            <pc:docMk/>
            <pc:sldMk cId="3103497821" sldId="284"/>
            <ac:cxnSpMk id="64" creationId="{B41F1C22-7D6A-474E-B769-B2B63C5749CD}"/>
          </ac:cxnSpMkLst>
        </pc:cxnChg>
        <pc:cxnChg chg="add mod">
          <ac:chgData name="Fu-Yun Tsai" userId="0b82b0ea-67bc-414e-b1fc-2669cd0aa57d" providerId="ADAL" clId="{203FBC2E-7D7C-4944-BFFB-B4EAAEA7D9EE}" dt="2021-03-07T01:59:41.685" v="1928" actId="1038"/>
          <ac:cxnSpMkLst>
            <pc:docMk/>
            <pc:sldMk cId="3103497821" sldId="284"/>
            <ac:cxnSpMk id="65" creationId="{AE84F13F-0668-4572-9424-26A5BE06CC6C}"/>
          </ac:cxnSpMkLst>
        </pc:cxnChg>
      </pc:sldChg>
      <pc:sldChg chg="addSp delSp modSp new mod">
        <pc:chgData name="Fu-Yun Tsai" userId="0b82b0ea-67bc-414e-b1fc-2669cd0aa57d" providerId="ADAL" clId="{203FBC2E-7D7C-4944-BFFB-B4EAAEA7D9EE}" dt="2021-03-08T03:09:22.128" v="6388" actId="1076"/>
        <pc:sldMkLst>
          <pc:docMk/>
          <pc:sldMk cId="1236316484" sldId="285"/>
        </pc:sldMkLst>
        <pc:spChg chg="mod">
          <ac:chgData name="Fu-Yun Tsai" userId="0b82b0ea-67bc-414e-b1fc-2669cd0aa57d" providerId="ADAL" clId="{203FBC2E-7D7C-4944-BFFB-B4EAAEA7D9EE}" dt="2021-03-06T23:38:23.168" v="541" actId="1035"/>
          <ac:spMkLst>
            <pc:docMk/>
            <pc:sldMk cId="1236316484" sldId="285"/>
            <ac:spMk id="2" creationId="{F6FE3A93-71CB-4E35-89D0-914E38E6118E}"/>
          </ac:spMkLst>
        </pc:spChg>
        <pc:spChg chg="mod">
          <ac:chgData name="Fu-Yun Tsai" userId="0b82b0ea-67bc-414e-b1fc-2669cd0aa57d" providerId="ADAL" clId="{203FBC2E-7D7C-4944-BFFB-B4EAAEA7D9EE}" dt="2021-03-07T00:24:25.927" v="903" actId="1076"/>
          <ac:spMkLst>
            <pc:docMk/>
            <pc:sldMk cId="1236316484" sldId="285"/>
            <ac:spMk id="3" creationId="{A6ECC237-AC4C-4D08-A5ED-22FB6F31533B}"/>
          </ac:spMkLst>
        </pc:spChg>
        <pc:spChg chg="add mod">
          <ac:chgData name="Fu-Yun Tsai" userId="0b82b0ea-67bc-414e-b1fc-2669cd0aa57d" providerId="ADAL" clId="{203FBC2E-7D7C-4944-BFFB-B4EAAEA7D9EE}" dt="2021-03-07T00:24:09.279" v="900" actId="1076"/>
          <ac:spMkLst>
            <pc:docMk/>
            <pc:sldMk cId="1236316484" sldId="285"/>
            <ac:spMk id="6" creationId="{4388858A-22BA-49E8-B6FF-B0DC49C6157E}"/>
          </ac:spMkLst>
        </pc:spChg>
        <pc:spChg chg="add mod">
          <ac:chgData name="Fu-Yun Tsai" userId="0b82b0ea-67bc-414e-b1fc-2669cd0aa57d" providerId="ADAL" clId="{203FBC2E-7D7C-4944-BFFB-B4EAAEA7D9EE}" dt="2021-03-07T00:24:09.279" v="900" actId="1076"/>
          <ac:spMkLst>
            <pc:docMk/>
            <pc:sldMk cId="1236316484" sldId="285"/>
            <ac:spMk id="7" creationId="{7842299E-73BA-4919-9390-78B702916510}"/>
          </ac:spMkLst>
        </pc:spChg>
        <pc:spChg chg="add mod">
          <ac:chgData name="Fu-Yun Tsai" userId="0b82b0ea-67bc-414e-b1fc-2669cd0aa57d" providerId="ADAL" clId="{203FBC2E-7D7C-4944-BFFB-B4EAAEA7D9EE}" dt="2021-03-07T00:24:09.279" v="900" actId="1076"/>
          <ac:spMkLst>
            <pc:docMk/>
            <pc:sldMk cId="1236316484" sldId="285"/>
            <ac:spMk id="8" creationId="{DDA515AA-401A-4276-A790-E84C95E44F3D}"/>
          </ac:spMkLst>
        </pc:spChg>
        <pc:spChg chg="add mod">
          <ac:chgData name="Fu-Yun Tsai" userId="0b82b0ea-67bc-414e-b1fc-2669cd0aa57d" providerId="ADAL" clId="{203FBC2E-7D7C-4944-BFFB-B4EAAEA7D9EE}" dt="2021-03-07T00:24:09.279" v="900" actId="1076"/>
          <ac:spMkLst>
            <pc:docMk/>
            <pc:sldMk cId="1236316484" sldId="285"/>
            <ac:spMk id="9" creationId="{296ADE44-9DE5-48B4-902D-93E73E71AA47}"/>
          </ac:spMkLst>
        </pc:spChg>
        <pc:spChg chg="add mod">
          <ac:chgData name="Fu-Yun Tsai" userId="0b82b0ea-67bc-414e-b1fc-2669cd0aa57d" providerId="ADAL" clId="{203FBC2E-7D7C-4944-BFFB-B4EAAEA7D9EE}" dt="2021-03-07T00:24:09.279" v="900" actId="1076"/>
          <ac:spMkLst>
            <pc:docMk/>
            <pc:sldMk cId="1236316484" sldId="285"/>
            <ac:spMk id="10" creationId="{6E695747-B813-4247-AD3C-1EE40187DFBF}"/>
          </ac:spMkLst>
        </pc:spChg>
        <pc:spChg chg="add mod">
          <ac:chgData name="Fu-Yun Tsai" userId="0b82b0ea-67bc-414e-b1fc-2669cd0aa57d" providerId="ADAL" clId="{203FBC2E-7D7C-4944-BFFB-B4EAAEA7D9EE}" dt="2021-03-07T00:24:09.279" v="900" actId="1076"/>
          <ac:spMkLst>
            <pc:docMk/>
            <pc:sldMk cId="1236316484" sldId="285"/>
            <ac:spMk id="11" creationId="{66826D09-A58D-4E2C-A13A-105E52C4B1C9}"/>
          </ac:spMkLst>
        </pc:spChg>
        <pc:spChg chg="add del mod">
          <ac:chgData name="Fu-Yun Tsai" userId="0b82b0ea-67bc-414e-b1fc-2669cd0aa57d" providerId="ADAL" clId="{203FBC2E-7D7C-4944-BFFB-B4EAAEA7D9EE}" dt="2021-03-06T23:08:38.055" v="395"/>
          <ac:spMkLst>
            <pc:docMk/>
            <pc:sldMk cId="1236316484" sldId="285"/>
            <ac:spMk id="13" creationId="{2741F7CA-BF1F-4FD2-948A-19F82715FDC7}"/>
          </ac:spMkLst>
        </pc:spChg>
        <pc:spChg chg="add del mod">
          <ac:chgData name="Fu-Yun Tsai" userId="0b82b0ea-67bc-414e-b1fc-2669cd0aa57d" providerId="ADAL" clId="{203FBC2E-7D7C-4944-BFFB-B4EAAEA7D9EE}" dt="2021-03-06T23:08:43.132" v="400" actId="478"/>
          <ac:spMkLst>
            <pc:docMk/>
            <pc:sldMk cId="1236316484" sldId="285"/>
            <ac:spMk id="14" creationId="{DBE6B2B8-1266-485D-9E10-10A8C0DE14CA}"/>
          </ac:spMkLst>
        </pc:spChg>
        <pc:spChg chg="add del mod">
          <ac:chgData name="Fu-Yun Tsai" userId="0b82b0ea-67bc-414e-b1fc-2669cd0aa57d" providerId="ADAL" clId="{203FBC2E-7D7C-4944-BFFB-B4EAAEA7D9EE}" dt="2021-03-06T23:08:38.055" v="397"/>
          <ac:spMkLst>
            <pc:docMk/>
            <pc:sldMk cId="1236316484" sldId="285"/>
            <ac:spMk id="16" creationId="{D03F4B87-AA5A-4A6B-9509-3D788355842C}"/>
          </ac:spMkLst>
        </pc:spChg>
        <pc:spChg chg="add del mod">
          <ac:chgData name="Fu-Yun Tsai" userId="0b82b0ea-67bc-414e-b1fc-2669cd0aa57d" providerId="ADAL" clId="{203FBC2E-7D7C-4944-BFFB-B4EAAEA7D9EE}" dt="2021-03-06T23:08:41.710" v="399" actId="478"/>
          <ac:spMkLst>
            <pc:docMk/>
            <pc:sldMk cId="1236316484" sldId="285"/>
            <ac:spMk id="17" creationId="{5B8CBFB9-7E31-4ECD-8A03-CBD566722703}"/>
          </ac:spMkLst>
        </pc:spChg>
        <pc:spChg chg="add del mod">
          <ac:chgData name="Fu-Yun Tsai" userId="0b82b0ea-67bc-414e-b1fc-2669cd0aa57d" providerId="ADAL" clId="{203FBC2E-7D7C-4944-BFFB-B4EAAEA7D9EE}" dt="2021-03-06T23:08:38.055" v="389" actId="478"/>
          <ac:spMkLst>
            <pc:docMk/>
            <pc:sldMk cId="1236316484" sldId="285"/>
            <ac:spMk id="19" creationId="{B4D2A43F-7B12-4F66-A21F-35088C15EE27}"/>
          </ac:spMkLst>
        </pc:spChg>
        <pc:spChg chg="add del mod">
          <ac:chgData name="Fu-Yun Tsai" userId="0b82b0ea-67bc-414e-b1fc-2669cd0aa57d" providerId="ADAL" clId="{203FBC2E-7D7C-4944-BFFB-B4EAAEA7D9EE}" dt="2021-03-06T23:08:39.976" v="398" actId="478"/>
          <ac:spMkLst>
            <pc:docMk/>
            <pc:sldMk cId="1236316484" sldId="285"/>
            <ac:spMk id="20" creationId="{3FC7F47A-EA1C-4756-BE0A-0321EF1D998B}"/>
          </ac:spMkLst>
        </pc:spChg>
        <pc:spChg chg="add del mod">
          <ac:chgData name="Fu-Yun Tsai" userId="0b82b0ea-67bc-414e-b1fc-2669cd0aa57d" providerId="ADAL" clId="{203FBC2E-7D7C-4944-BFFB-B4EAAEA7D9EE}" dt="2021-03-06T23:08:38.055" v="391"/>
          <ac:spMkLst>
            <pc:docMk/>
            <pc:sldMk cId="1236316484" sldId="285"/>
            <ac:spMk id="22" creationId="{0DDE41A1-0923-4050-A049-AA13621FDCB1}"/>
          </ac:spMkLst>
        </pc:spChg>
        <pc:spChg chg="add del mod">
          <ac:chgData name="Fu-Yun Tsai" userId="0b82b0ea-67bc-414e-b1fc-2669cd0aa57d" providerId="ADAL" clId="{203FBC2E-7D7C-4944-BFFB-B4EAAEA7D9EE}" dt="2021-03-06T23:08:38.055" v="393"/>
          <ac:spMkLst>
            <pc:docMk/>
            <pc:sldMk cId="1236316484" sldId="285"/>
            <ac:spMk id="23" creationId="{79431E51-EC93-4789-9325-CAA3BE32F32F}"/>
          </ac:spMkLst>
        </pc:spChg>
        <pc:spChg chg="add mod">
          <ac:chgData name="Fu-Yun Tsai" userId="0b82b0ea-67bc-414e-b1fc-2669cd0aa57d" providerId="ADAL" clId="{203FBC2E-7D7C-4944-BFFB-B4EAAEA7D9EE}" dt="2021-03-07T00:24:12.716" v="901" actId="1076"/>
          <ac:spMkLst>
            <pc:docMk/>
            <pc:sldMk cId="1236316484" sldId="285"/>
            <ac:spMk id="26" creationId="{59F3F938-409A-4B4D-9605-015EABA59E3C}"/>
          </ac:spMkLst>
        </pc:spChg>
        <pc:spChg chg="add del mod">
          <ac:chgData name="Fu-Yun Tsai" userId="0b82b0ea-67bc-414e-b1fc-2669cd0aa57d" providerId="ADAL" clId="{203FBC2E-7D7C-4944-BFFB-B4EAAEA7D9EE}" dt="2021-03-07T00:07:03.128" v="761" actId="478"/>
          <ac:spMkLst>
            <pc:docMk/>
            <pc:sldMk cId="1236316484" sldId="285"/>
            <ac:spMk id="30" creationId="{EF935EA3-549F-4DAB-9656-E28F28C44579}"/>
          </ac:spMkLst>
        </pc:spChg>
        <pc:spChg chg="add del mod">
          <ac:chgData name="Fu-Yun Tsai" userId="0b82b0ea-67bc-414e-b1fc-2669cd0aa57d" providerId="ADAL" clId="{203FBC2E-7D7C-4944-BFFB-B4EAAEA7D9EE}" dt="2021-03-07T00:08:25.348" v="781" actId="478"/>
          <ac:spMkLst>
            <pc:docMk/>
            <pc:sldMk cId="1236316484" sldId="285"/>
            <ac:spMk id="36" creationId="{C1763A14-6C7E-4600-A10D-C535EB10770D}"/>
          </ac:spMkLst>
        </pc:spChg>
        <pc:spChg chg="add mod">
          <ac:chgData name="Fu-Yun Tsai" userId="0b82b0ea-67bc-414e-b1fc-2669cd0aa57d" providerId="ADAL" clId="{203FBC2E-7D7C-4944-BFFB-B4EAAEA7D9EE}" dt="2021-03-08T03:09:22.128" v="6388" actId="1076"/>
          <ac:spMkLst>
            <pc:docMk/>
            <pc:sldMk cId="1236316484" sldId="285"/>
            <ac:spMk id="38" creationId="{FD5D03B4-C334-4EB3-A529-8168DE67CE8E}"/>
          </ac:spMkLst>
        </pc:spChg>
        <pc:graphicFrameChg chg="add del mod modGraphic">
          <ac:chgData name="Fu-Yun Tsai" userId="0b82b0ea-67bc-414e-b1fc-2669cd0aa57d" providerId="ADAL" clId="{203FBC2E-7D7C-4944-BFFB-B4EAAEA7D9EE}" dt="2021-03-06T23:03:39.820" v="346" actId="478"/>
          <ac:graphicFrameMkLst>
            <pc:docMk/>
            <pc:sldMk cId="1236316484" sldId="285"/>
            <ac:graphicFrameMk id="5" creationId="{80DEB126-6314-453B-9CB6-31052C06C799}"/>
          </ac:graphicFrameMkLst>
        </pc:graphicFrameChg>
        <pc:graphicFrameChg chg="add mod ord modGraphic">
          <ac:chgData name="Fu-Yun Tsai" userId="0b82b0ea-67bc-414e-b1fc-2669cd0aa57d" providerId="ADAL" clId="{203FBC2E-7D7C-4944-BFFB-B4EAAEA7D9EE}" dt="2021-03-07T00:24:09.279" v="900" actId="1076"/>
          <ac:graphicFrameMkLst>
            <pc:docMk/>
            <pc:sldMk cId="1236316484" sldId="285"/>
            <ac:graphicFrameMk id="24" creationId="{0906D4CF-3A6E-4B87-A04D-B20BEAC76B41}"/>
          </ac:graphicFrameMkLst>
        </pc:graphicFrameChg>
        <pc:picChg chg="add del mod">
          <ac:chgData name="Fu-Yun Tsai" userId="0b82b0ea-67bc-414e-b1fc-2669cd0aa57d" providerId="ADAL" clId="{203FBC2E-7D7C-4944-BFFB-B4EAAEA7D9EE}" dt="2021-03-07T00:07:00.325" v="760" actId="478"/>
          <ac:picMkLst>
            <pc:docMk/>
            <pc:sldMk cId="1236316484" sldId="285"/>
            <ac:picMk id="27" creationId="{9AFE410C-C30C-4C5A-A130-6D184CA79C50}"/>
          </ac:picMkLst>
        </pc:picChg>
        <pc:picChg chg="add del mod">
          <ac:chgData name="Fu-Yun Tsai" userId="0b82b0ea-67bc-414e-b1fc-2669cd0aa57d" providerId="ADAL" clId="{203FBC2E-7D7C-4944-BFFB-B4EAAEA7D9EE}" dt="2021-03-06T23:40:43.013" v="546" actId="21"/>
          <ac:picMkLst>
            <pc:docMk/>
            <pc:sldMk cId="1236316484" sldId="285"/>
            <ac:picMk id="28" creationId="{0A0BADC9-D3C6-4F15-81C2-F3FCC6E69DC2}"/>
          </ac:picMkLst>
        </pc:picChg>
        <pc:picChg chg="add del mod modCrop">
          <ac:chgData name="Fu-Yun Tsai" userId="0b82b0ea-67bc-414e-b1fc-2669cd0aa57d" providerId="ADAL" clId="{203FBC2E-7D7C-4944-BFFB-B4EAAEA7D9EE}" dt="2021-03-07T00:07:53.015" v="772" actId="478"/>
          <ac:picMkLst>
            <pc:docMk/>
            <pc:sldMk cId="1236316484" sldId="285"/>
            <ac:picMk id="32" creationId="{DE012CE6-5745-4833-B91F-01E9B35C607F}"/>
          </ac:picMkLst>
        </pc:picChg>
        <pc:picChg chg="add mod">
          <ac:chgData name="Fu-Yun Tsai" userId="0b82b0ea-67bc-414e-b1fc-2669cd0aa57d" providerId="ADAL" clId="{203FBC2E-7D7C-4944-BFFB-B4EAAEA7D9EE}" dt="2021-03-08T03:09:18.500" v="6387" actId="1076"/>
          <ac:picMkLst>
            <pc:docMk/>
            <pc:sldMk cId="1236316484" sldId="285"/>
            <ac:picMk id="34" creationId="{DABE3832-F8D6-4AB6-AA67-357FAA4EE8F5}"/>
          </ac:picMkLst>
        </pc:picChg>
      </pc:sldChg>
      <pc:sldChg chg="addSp delSp modSp new del mod">
        <pc:chgData name="Fu-Yun Tsai" userId="0b82b0ea-67bc-414e-b1fc-2669cd0aa57d" providerId="ADAL" clId="{203FBC2E-7D7C-4944-BFFB-B4EAAEA7D9EE}" dt="2021-03-07T08:05:14.074" v="4198" actId="47"/>
        <pc:sldMkLst>
          <pc:docMk/>
          <pc:sldMk cId="1436289885" sldId="286"/>
        </pc:sldMkLst>
        <pc:picChg chg="add del mod">
          <ac:chgData name="Fu-Yun Tsai" userId="0b82b0ea-67bc-414e-b1fc-2669cd0aa57d" providerId="ADAL" clId="{203FBC2E-7D7C-4944-BFFB-B4EAAEA7D9EE}" dt="2021-03-07T08:01:40.141" v="4168" actId="21"/>
          <ac:picMkLst>
            <pc:docMk/>
            <pc:sldMk cId="1436289885" sldId="286"/>
            <ac:picMk id="5" creationId="{BCF887D3-AC06-4E17-9E1F-6D1AD3852576}"/>
          </ac:picMkLst>
        </pc:picChg>
      </pc:sldChg>
      <pc:sldChg chg="modSp new mod">
        <pc:chgData name="Fu-Yun Tsai" userId="0b82b0ea-67bc-414e-b1fc-2669cd0aa57d" providerId="ADAL" clId="{203FBC2E-7D7C-4944-BFFB-B4EAAEA7D9EE}" dt="2021-03-08T03:08:26.293" v="6377" actId="108"/>
        <pc:sldMkLst>
          <pc:docMk/>
          <pc:sldMk cId="313121912" sldId="287"/>
        </pc:sldMkLst>
        <pc:spChg chg="mod">
          <ac:chgData name="Fu-Yun Tsai" userId="0b82b0ea-67bc-414e-b1fc-2669cd0aa57d" providerId="ADAL" clId="{203FBC2E-7D7C-4944-BFFB-B4EAAEA7D9EE}" dt="2021-03-07T00:26:35.470" v="973" actId="1036"/>
          <ac:spMkLst>
            <pc:docMk/>
            <pc:sldMk cId="313121912" sldId="287"/>
            <ac:spMk id="2" creationId="{565CDC12-6263-4796-8155-114A7142C834}"/>
          </ac:spMkLst>
        </pc:spChg>
        <pc:spChg chg="mod">
          <ac:chgData name="Fu-Yun Tsai" userId="0b82b0ea-67bc-414e-b1fc-2669cd0aa57d" providerId="ADAL" clId="{203FBC2E-7D7C-4944-BFFB-B4EAAEA7D9EE}" dt="2021-03-08T03:08:26.293" v="6377" actId="108"/>
          <ac:spMkLst>
            <pc:docMk/>
            <pc:sldMk cId="313121912" sldId="287"/>
            <ac:spMk id="3" creationId="{0DBF4C51-2EEE-4CB1-9466-01CA4A29F70C}"/>
          </ac:spMkLst>
        </pc:spChg>
      </pc:sldChg>
      <pc:sldChg chg="new del">
        <pc:chgData name="Fu-Yun Tsai" userId="0b82b0ea-67bc-414e-b1fc-2669cd0aa57d" providerId="ADAL" clId="{203FBC2E-7D7C-4944-BFFB-B4EAAEA7D9EE}" dt="2021-03-07T05:36:14.740" v="2586" actId="47"/>
        <pc:sldMkLst>
          <pc:docMk/>
          <pc:sldMk cId="1673856658" sldId="288"/>
        </pc:sldMkLst>
      </pc:sldChg>
      <pc:sldChg chg="addSp delSp modSp new mod">
        <pc:chgData name="Fu-Yun Tsai" userId="0b82b0ea-67bc-414e-b1fc-2669cd0aa57d" providerId="ADAL" clId="{203FBC2E-7D7C-4944-BFFB-B4EAAEA7D9EE}" dt="2021-03-07T02:42:38.919" v="2319" actId="14100"/>
        <pc:sldMkLst>
          <pc:docMk/>
          <pc:sldMk cId="2740409042" sldId="289"/>
        </pc:sldMkLst>
        <pc:spChg chg="mod">
          <ac:chgData name="Fu-Yun Tsai" userId="0b82b0ea-67bc-414e-b1fc-2669cd0aa57d" providerId="ADAL" clId="{203FBC2E-7D7C-4944-BFFB-B4EAAEA7D9EE}" dt="2021-03-07T02:14:39.263" v="2184" actId="1076"/>
          <ac:spMkLst>
            <pc:docMk/>
            <pc:sldMk cId="2740409042" sldId="289"/>
            <ac:spMk id="2" creationId="{4CC77E76-AB49-40CF-A3DF-E53A9F98264B}"/>
          </ac:spMkLst>
        </pc:spChg>
        <pc:spChg chg="mod">
          <ac:chgData name="Fu-Yun Tsai" userId="0b82b0ea-67bc-414e-b1fc-2669cd0aa57d" providerId="ADAL" clId="{203FBC2E-7D7C-4944-BFFB-B4EAAEA7D9EE}" dt="2021-03-07T02:42:38.919" v="2319" actId="14100"/>
          <ac:spMkLst>
            <pc:docMk/>
            <pc:sldMk cId="2740409042" sldId="289"/>
            <ac:spMk id="3" creationId="{2EA3E3E7-11B0-4B09-8E60-CBEFFB7D8A36}"/>
          </ac:spMkLst>
        </pc:spChg>
        <pc:spChg chg="add del mod">
          <ac:chgData name="Fu-Yun Tsai" userId="0b82b0ea-67bc-414e-b1fc-2669cd0aa57d" providerId="ADAL" clId="{203FBC2E-7D7C-4944-BFFB-B4EAAEA7D9EE}" dt="2021-03-07T02:25:05.561" v="2203" actId="478"/>
          <ac:spMkLst>
            <pc:docMk/>
            <pc:sldMk cId="2740409042" sldId="289"/>
            <ac:spMk id="5" creationId="{CB933A04-5E89-49A7-8C8F-B3FA74983AF6}"/>
          </ac:spMkLst>
        </pc:spChg>
        <pc:spChg chg="add del mod">
          <ac:chgData name="Fu-Yun Tsai" userId="0b82b0ea-67bc-414e-b1fc-2669cd0aa57d" providerId="ADAL" clId="{203FBC2E-7D7C-4944-BFFB-B4EAAEA7D9EE}" dt="2021-03-07T02:14:22.564" v="2161" actId="478"/>
          <ac:spMkLst>
            <pc:docMk/>
            <pc:sldMk cId="2740409042" sldId="289"/>
            <ac:spMk id="6" creationId="{F2EB6BE6-927A-476B-9E66-89ADD4FED66F}"/>
          </ac:spMkLst>
        </pc:spChg>
        <pc:spChg chg="add mod">
          <ac:chgData name="Fu-Yun Tsai" userId="0b82b0ea-67bc-414e-b1fc-2669cd0aa57d" providerId="ADAL" clId="{203FBC2E-7D7C-4944-BFFB-B4EAAEA7D9EE}" dt="2021-03-07T02:37:46.691" v="2305" actId="1035"/>
          <ac:spMkLst>
            <pc:docMk/>
            <pc:sldMk cId="2740409042" sldId="289"/>
            <ac:spMk id="9" creationId="{BD0F7810-C657-4FC7-9644-27ACAA26768B}"/>
          </ac:spMkLst>
        </pc:spChg>
        <pc:spChg chg="add mod">
          <ac:chgData name="Fu-Yun Tsai" userId="0b82b0ea-67bc-414e-b1fc-2669cd0aa57d" providerId="ADAL" clId="{203FBC2E-7D7C-4944-BFFB-B4EAAEA7D9EE}" dt="2021-03-07T02:37:43.300" v="2285" actId="1036"/>
          <ac:spMkLst>
            <pc:docMk/>
            <pc:sldMk cId="2740409042" sldId="289"/>
            <ac:spMk id="10" creationId="{FDF7F428-65F8-4543-A54A-28AC1B9E6B97}"/>
          </ac:spMkLst>
        </pc:spChg>
        <pc:spChg chg="add mod">
          <ac:chgData name="Fu-Yun Tsai" userId="0b82b0ea-67bc-414e-b1fc-2669cd0aa57d" providerId="ADAL" clId="{203FBC2E-7D7C-4944-BFFB-B4EAAEA7D9EE}" dt="2021-03-07T02:37:28.649" v="2264" actId="1076"/>
          <ac:spMkLst>
            <pc:docMk/>
            <pc:sldMk cId="2740409042" sldId="289"/>
            <ac:spMk id="11" creationId="{CBC2E0EA-47AD-461E-B147-25478CB90E3B}"/>
          </ac:spMkLst>
        </pc:spChg>
        <pc:spChg chg="add mod">
          <ac:chgData name="Fu-Yun Tsai" userId="0b82b0ea-67bc-414e-b1fc-2669cd0aa57d" providerId="ADAL" clId="{203FBC2E-7D7C-4944-BFFB-B4EAAEA7D9EE}" dt="2021-03-07T02:37:30.805" v="2265" actId="1076"/>
          <ac:spMkLst>
            <pc:docMk/>
            <pc:sldMk cId="2740409042" sldId="289"/>
            <ac:spMk id="12" creationId="{33662EE5-302D-4407-A4F0-6F2AC2EB4C35}"/>
          </ac:spMkLst>
        </pc:spChg>
        <pc:spChg chg="add mod">
          <ac:chgData name="Fu-Yun Tsai" userId="0b82b0ea-67bc-414e-b1fc-2669cd0aa57d" providerId="ADAL" clId="{203FBC2E-7D7C-4944-BFFB-B4EAAEA7D9EE}" dt="2021-03-07T02:37:32.867" v="2266" actId="1076"/>
          <ac:spMkLst>
            <pc:docMk/>
            <pc:sldMk cId="2740409042" sldId="289"/>
            <ac:spMk id="13" creationId="{2D58520E-DFE8-47BF-9386-92A4B807CD37}"/>
          </ac:spMkLst>
        </pc:spChg>
        <pc:picChg chg="add mod modCrop">
          <ac:chgData name="Fu-Yun Tsai" userId="0b82b0ea-67bc-414e-b1fc-2669cd0aa57d" providerId="ADAL" clId="{203FBC2E-7D7C-4944-BFFB-B4EAAEA7D9EE}" dt="2021-03-07T02:37:54.126" v="2306" actId="732"/>
          <ac:picMkLst>
            <pc:docMk/>
            <pc:sldMk cId="2740409042" sldId="289"/>
            <ac:picMk id="8" creationId="{F25E9943-9C63-478C-98B6-0B80B58ED4BD}"/>
          </ac:picMkLst>
        </pc:picChg>
      </pc:sldChg>
      <pc:sldChg chg="addSp delSp modSp new mod">
        <pc:chgData name="Fu-Yun Tsai" userId="0b82b0ea-67bc-414e-b1fc-2669cd0aa57d" providerId="ADAL" clId="{203FBC2E-7D7C-4944-BFFB-B4EAAEA7D9EE}" dt="2021-03-07T05:36:29.489" v="2587" actId="732"/>
        <pc:sldMkLst>
          <pc:docMk/>
          <pc:sldMk cId="1795545807" sldId="290"/>
        </pc:sldMkLst>
        <pc:spChg chg="mod">
          <ac:chgData name="Fu-Yun Tsai" userId="0b82b0ea-67bc-414e-b1fc-2669cd0aa57d" providerId="ADAL" clId="{203FBC2E-7D7C-4944-BFFB-B4EAAEA7D9EE}" dt="2021-03-07T02:44:21.719" v="2377" actId="20577"/>
          <ac:spMkLst>
            <pc:docMk/>
            <pc:sldMk cId="1795545807" sldId="290"/>
            <ac:spMk id="2" creationId="{FFF2F3CE-6CD8-4686-A749-9F8C0DEAA821}"/>
          </ac:spMkLst>
        </pc:spChg>
        <pc:spChg chg="mod">
          <ac:chgData name="Fu-Yun Tsai" userId="0b82b0ea-67bc-414e-b1fc-2669cd0aa57d" providerId="ADAL" clId="{203FBC2E-7D7C-4944-BFFB-B4EAAEA7D9EE}" dt="2021-03-07T02:59:22.250" v="2504" actId="404"/>
          <ac:spMkLst>
            <pc:docMk/>
            <pc:sldMk cId="1795545807" sldId="290"/>
            <ac:spMk id="3" creationId="{C05E847F-6672-4768-8C67-28E9AD7EDF61}"/>
          </ac:spMkLst>
        </pc:spChg>
        <pc:spChg chg="add mod">
          <ac:chgData name="Fu-Yun Tsai" userId="0b82b0ea-67bc-414e-b1fc-2669cd0aa57d" providerId="ADAL" clId="{203FBC2E-7D7C-4944-BFFB-B4EAAEA7D9EE}" dt="2021-03-07T02:56:10.306" v="2478" actId="1035"/>
          <ac:spMkLst>
            <pc:docMk/>
            <pc:sldMk cId="1795545807" sldId="290"/>
            <ac:spMk id="7" creationId="{F3C819F3-E400-4589-8200-D07C1CDF6946}"/>
          </ac:spMkLst>
        </pc:spChg>
        <pc:spChg chg="add mod">
          <ac:chgData name="Fu-Yun Tsai" userId="0b82b0ea-67bc-414e-b1fc-2669cd0aa57d" providerId="ADAL" clId="{203FBC2E-7D7C-4944-BFFB-B4EAAEA7D9EE}" dt="2021-03-07T02:56:10.306" v="2478" actId="1035"/>
          <ac:spMkLst>
            <pc:docMk/>
            <pc:sldMk cId="1795545807" sldId="290"/>
            <ac:spMk id="8" creationId="{DC497567-18AF-4998-B51F-1EE6AB7ED801}"/>
          </ac:spMkLst>
        </pc:spChg>
        <pc:spChg chg="add mod">
          <ac:chgData name="Fu-Yun Tsai" userId="0b82b0ea-67bc-414e-b1fc-2669cd0aa57d" providerId="ADAL" clId="{203FBC2E-7D7C-4944-BFFB-B4EAAEA7D9EE}" dt="2021-03-07T02:56:10.306" v="2478" actId="1035"/>
          <ac:spMkLst>
            <pc:docMk/>
            <pc:sldMk cId="1795545807" sldId="290"/>
            <ac:spMk id="9" creationId="{C6E628B0-381D-494B-AE95-5EAF1A7E550E}"/>
          </ac:spMkLst>
        </pc:spChg>
        <pc:spChg chg="add mod">
          <ac:chgData name="Fu-Yun Tsai" userId="0b82b0ea-67bc-414e-b1fc-2669cd0aa57d" providerId="ADAL" clId="{203FBC2E-7D7C-4944-BFFB-B4EAAEA7D9EE}" dt="2021-03-07T02:56:10.306" v="2478" actId="1035"/>
          <ac:spMkLst>
            <pc:docMk/>
            <pc:sldMk cId="1795545807" sldId="290"/>
            <ac:spMk id="10" creationId="{0E753ADF-2815-4BF2-9E88-20A64D91838B}"/>
          </ac:spMkLst>
        </pc:spChg>
        <pc:spChg chg="add mod">
          <ac:chgData name="Fu-Yun Tsai" userId="0b82b0ea-67bc-414e-b1fc-2669cd0aa57d" providerId="ADAL" clId="{203FBC2E-7D7C-4944-BFFB-B4EAAEA7D9EE}" dt="2021-03-07T02:56:10.306" v="2478" actId="1035"/>
          <ac:spMkLst>
            <pc:docMk/>
            <pc:sldMk cId="1795545807" sldId="290"/>
            <ac:spMk id="13" creationId="{3FAB837F-6AAC-4B20-AC5C-AC3BB4FBB6A2}"/>
          </ac:spMkLst>
        </pc:spChg>
        <pc:spChg chg="add mod">
          <ac:chgData name="Fu-Yun Tsai" userId="0b82b0ea-67bc-414e-b1fc-2669cd0aa57d" providerId="ADAL" clId="{203FBC2E-7D7C-4944-BFFB-B4EAAEA7D9EE}" dt="2021-03-07T02:56:10.306" v="2478" actId="1035"/>
          <ac:spMkLst>
            <pc:docMk/>
            <pc:sldMk cId="1795545807" sldId="290"/>
            <ac:spMk id="14" creationId="{C93C4A34-AB61-4ECA-91F0-6D3CA00FDDE7}"/>
          </ac:spMkLst>
        </pc:spChg>
        <pc:spChg chg="add mod">
          <ac:chgData name="Fu-Yun Tsai" userId="0b82b0ea-67bc-414e-b1fc-2669cd0aa57d" providerId="ADAL" clId="{203FBC2E-7D7C-4944-BFFB-B4EAAEA7D9EE}" dt="2021-03-07T02:56:10.306" v="2478" actId="1035"/>
          <ac:spMkLst>
            <pc:docMk/>
            <pc:sldMk cId="1795545807" sldId="290"/>
            <ac:spMk id="15" creationId="{2202B0F5-22A3-4615-9802-7D354BE6913B}"/>
          </ac:spMkLst>
        </pc:spChg>
        <pc:spChg chg="add mod">
          <ac:chgData name="Fu-Yun Tsai" userId="0b82b0ea-67bc-414e-b1fc-2669cd0aa57d" providerId="ADAL" clId="{203FBC2E-7D7C-4944-BFFB-B4EAAEA7D9EE}" dt="2021-03-07T02:56:10.306" v="2478" actId="1035"/>
          <ac:spMkLst>
            <pc:docMk/>
            <pc:sldMk cId="1795545807" sldId="290"/>
            <ac:spMk id="16" creationId="{E6E5BA93-990C-4F81-A3D2-56F450E51767}"/>
          </ac:spMkLst>
        </pc:spChg>
        <pc:spChg chg="add mod">
          <ac:chgData name="Fu-Yun Tsai" userId="0b82b0ea-67bc-414e-b1fc-2669cd0aa57d" providerId="ADAL" clId="{203FBC2E-7D7C-4944-BFFB-B4EAAEA7D9EE}" dt="2021-03-07T02:56:10.306" v="2478" actId="1035"/>
          <ac:spMkLst>
            <pc:docMk/>
            <pc:sldMk cId="1795545807" sldId="290"/>
            <ac:spMk id="17" creationId="{723ADC68-C2B9-4A5D-97F0-2372B11518A9}"/>
          </ac:spMkLst>
        </pc:spChg>
        <pc:spChg chg="add mod">
          <ac:chgData name="Fu-Yun Tsai" userId="0b82b0ea-67bc-414e-b1fc-2669cd0aa57d" providerId="ADAL" clId="{203FBC2E-7D7C-4944-BFFB-B4EAAEA7D9EE}" dt="2021-03-07T02:56:10.306" v="2478" actId="1035"/>
          <ac:spMkLst>
            <pc:docMk/>
            <pc:sldMk cId="1795545807" sldId="290"/>
            <ac:spMk id="18" creationId="{0C8EAE3A-A3E8-47FD-BD5E-FED474D5BA95}"/>
          </ac:spMkLst>
        </pc:spChg>
        <pc:spChg chg="add mod">
          <ac:chgData name="Fu-Yun Tsai" userId="0b82b0ea-67bc-414e-b1fc-2669cd0aa57d" providerId="ADAL" clId="{203FBC2E-7D7C-4944-BFFB-B4EAAEA7D9EE}" dt="2021-03-07T02:56:10.306" v="2478" actId="1035"/>
          <ac:spMkLst>
            <pc:docMk/>
            <pc:sldMk cId="1795545807" sldId="290"/>
            <ac:spMk id="19" creationId="{938B3E1D-71AB-41FD-A9C6-B50EA7CD941B}"/>
          </ac:spMkLst>
        </pc:spChg>
        <pc:spChg chg="add mod">
          <ac:chgData name="Fu-Yun Tsai" userId="0b82b0ea-67bc-414e-b1fc-2669cd0aa57d" providerId="ADAL" clId="{203FBC2E-7D7C-4944-BFFB-B4EAAEA7D9EE}" dt="2021-03-07T02:56:10.306" v="2478" actId="1035"/>
          <ac:spMkLst>
            <pc:docMk/>
            <pc:sldMk cId="1795545807" sldId="290"/>
            <ac:spMk id="20" creationId="{5E1A4672-956D-470A-87E1-59D26DE0FBF1}"/>
          </ac:spMkLst>
        </pc:spChg>
        <pc:spChg chg="add mod">
          <ac:chgData name="Fu-Yun Tsai" userId="0b82b0ea-67bc-414e-b1fc-2669cd0aa57d" providerId="ADAL" clId="{203FBC2E-7D7C-4944-BFFB-B4EAAEA7D9EE}" dt="2021-03-07T02:56:10.306" v="2478" actId="1035"/>
          <ac:spMkLst>
            <pc:docMk/>
            <pc:sldMk cId="1795545807" sldId="290"/>
            <ac:spMk id="21" creationId="{5634DED6-108E-4E56-8FB3-3B7840F027B1}"/>
          </ac:spMkLst>
        </pc:spChg>
        <pc:spChg chg="add mod">
          <ac:chgData name="Fu-Yun Tsai" userId="0b82b0ea-67bc-414e-b1fc-2669cd0aa57d" providerId="ADAL" clId="{203FBC2E-7D7C-4944-BFFB-B4EAAEA7D9EE}" dt="2021-03-07T02:56:10.306" v="2478" actId="1035"/>
          <ac:spMkLst>
            <pc:docMk/>
            <pc:sldMk cId="1795545807" sldId="290"/>
            <ac:spMk id="22" creationId="{43341DE9-D36A-42AC-B0AA-1CE6B285227F}"/>
          </ac:spMkLst>
        </pc:spChg>
        <pc:spChg chg="add mod">
          <ac:chgData name="Fu-Yun Tsai" userId="0b82b0ea-67bc-414e-b1fc-2669cd0aa57d" providerId="ADAL" clId="{203FBC2E-7D7C-4944-BFFB-B4EAAEA7D9EE}" dt="2021-03-07T02:56:10.306" v="2478" actId="1035"/>
          <ac:spMkLst>
            <pc:docMk/>
            <pc:sldMk cId="1795545807" sldId="290"/>
            <ac:spMk id="23" creationId="{7B103052-C5C9-4258-9B8E-8EAF819969AC}"/>
          </ac:spMkLst>
        </pc:spChg>
        <pc:spChg chg="add mod">
          <ac:chgData name="Fu-Yun Tsai" userId="0b82b0ea-67bc-414e-b1fc-2669cd0aa57d" providerId="ADAL" clId="{203FBC2E-7D7C-4944-BFFB-B4EAAEA7D9EE}" dt="2021-03-07T03:03:46.417" v="2583" actId="1076"/>
          <ac:spMkLst>
            <pc:docMk/>
            <pc:sldMk cId="1795545807" sldId="290"/>
            <ac:spMk id="28" creationId="{FA5BD414-9A2B-48DA-BC19-88045A11099A}"/>
          </ac:spMkLst>
        </pc:spChg>
        <pc:spChg chg="add mod">
          <ac:chgData name="Fu-Yun Tsai" userId="0b82b0ea-67bc-414e-b1fc-2669cd0aa57d" providerId="ADAL" clId="{203FBC2E-7D7C-4944-BFFB-B4EAAEA7D9EE}" dt="2021-03-07T03:03:53.574" v="2584" actId="404"/>
          <ac:spMkLst>
            <pc:docMk/>
            <pc:sldMk cId="1795545807" sldId="290"/>
            <ac:spMk id="29" creationId="{62CD5418-8334-406B-8544-3A0547BB32C7}"/>
          </ac:spMkLst>
        </pc:spChg>
        <pc:picChg chg="add mod modCrop">
          <ac:chgData name="Fu-Yun Tsai" userId="0b82b0ea-67bc-414e-b1fc-2669cd0aa57d" providerId="ADAL" clId="{203FBC2E-7D7C-4944-BFFB-B4EAAEA7D9EE}" dt="2021-03-07T02:56:20.304" v="2479" actId="732"/>
          <ac:picMkLst>
            <pc:docMk/>
            <pc:sldMk cId="1795545807" sldId="290"/>
            <ac:picMk id="6" creationId="{33D25DDD-DACB-4447-9872-EDCF1733EB86}"/>
          </ac:picMkLst>
        </pc:picChg>
        <pc:picChg chg="add del mod">
          <ac:chgData name="Fu-Yun Tsai" userId="0b82b0ea-67bc-414e-b1fc-2669cd0aa57d" providerId="ADAL" clId="{203FBC2E-7D7C-4944-BFFB-B4EAAEA7D9EE}" dt="2021-03-07T02:59:44.346" v="2506" actId="478"/>
          <ac:picMkLst>
            <pc:docMk/>
            <pc:sldMk cId="1795545807" sldId="290"/>
            <ac:picMk id="24" creationId="{9AFE410C-C30C-4C5A-A130-6D184CA79C50}"/>
          </ac:picMkLst>
        </pc:picChg>
        <pc:picChg chg="add del mod modCrop">
          <ac:chgData name="Fu-Yun Tsai" userId="0b82b0ea-67bc-414e-b1fc-2669cd0aa57d" providerId="ADAL" clId="{203FBC2E-7D7C-4944-BFFB-B4EAAEA7D9EE}" dt="2021-03-07T03:01:26.312" v="2527" actId="1076"/>
          <ac:picMkLst>
            <pc:docMk/>
            <pc:sldMk cId="1795545807" sldId="290"/>
            <ac:picMk id="25" creationId="{0A0BADC9-D3C6-4F15-81C2-F3FCC6E69DC2}"/>
          </ac:picMkLst>
        </pc:picChg>
        <pc:picChg chg="add mod modCrop">
          <ac:chgData name="Fu-Yun Tsai" userId="0b82b0ea-67bc-414e-b1fc-2669cd0aa57d" providerId="ADAL" clId="{203FBC2E-7D7C-4944-BFFB-B4EAAEA7D9EE}" dt="2021-03-07T05:36:29.489" v="2587" actId="732"/>
          <ac:picMkLst>
            <pc:docMk/>
            <pc:sldMk cId="1795545807" sldId="290"/>
            <ac:picMk id="26" creationId="{AFBC39E8-B5D5-4028-ACA0-E29A1FF9CE5E}"/>
          </ac:picMkLst>
        </pc:picChg>
        <pc:cxnChg chg="add del">
          <ac:chgData name="Fu-Yun Tsai" userId="0b82b0ea-67bc-414e-b1fc-2669cd0aa57d" providerId="ADAL" clId="{203FBC2E-7D7C-4944-BFFB-B4EAAEA7D9EE}" dt="2021-03-07T02:47:29.030" v="2401" actId="11529"/>
          <ac:cxnSpMkLst>
            <pc:docMk/>
            <pc:sldMk cId="1795545807" sldId="290"/>
            <ac:cxnSpMk id="12" creationId="{068840C3-C3CD-47CD-A3A9-79C2733089E9}"/>
          </ac:cxnSpMkLst>
        </pc:cxnChg>
      </pc:sldChg>
      <pc:sldChg chg="addSp modSp new mod">
        <pc:chgData name="Fu-Yun Tsai" userId="0b82b0ea-67bc-414e-b1fc-2669cd0aa57d" providerId="ADAL" clId="{203FBC2E-7D7C-4944-BFFB-B4EAAEA7D9EE}" dt="2021-03-08T03:05:33.768" v="6320" actId="14100"/>
        <pc:sldMkLst>
          <pc:docMk/>
          <pc:sldMk cId="2759080762" sldId="291"/>
        </pc:sldMkLst>
        <pc:spChg chg="mod">
          <ac:chgData name="Fu-Yun Tsai" userId="0b82b0ea-67bc-414e-b1fc-2669cd0aa57d" providerId="ADAL" clId="{203FBC2E-7D7C-4944-BFFB-B4EAAEA7D9EE}" dt="2021-03-07T07:36:01.382" v="3559" actId="1037"/>
          <ac:spMkLst>
            <pc:docMk/>
            <pc:sldMk cId="2759080762" sldId="291"/>
            <ac:spMk id="2" creationId="{09340CF4-E6B6-4D0C-AD25-6467D5EB3174}"/>
          </ac:spMkLst>
        </pc:spChg>
        <pc:spChg chg="mod">
          <ac:chgData name="Fu-Yun Tsai" userId="0b82b0ea-67bc-414e-b1fc-2669cd0aa57d" providerId="ADAL" clId="{203FBC2E-7D7C-4944-BFFB-B4EAAEA7D9EE}" dt="2021-03-07T07:40:33.455" v="3796" actId="20577"/>
          <ac:spMkLst>
            <pc:docMk/>
            <pc:sldMk cId="2759080762" sldId="291"/>
            <ac:spMk id="3" creationId="{0D8AFC01-59AE-4EC9-B5A0-B4CCEE986C81}"/>
          </ac:spMkLst>
        </pc:spChg>
        <pc:spChg chg="add mod">
          <ac:chgData name="Fu-Yun Tsai" userId="0b82b0ea-67bc-414e-b1fc-2669cd0aa57d" providerId="ADAL" clId="{203FBC2E-7D7C-4944-BFFB-B4EAAEA7D9EE}" dt="2021-03-08T03:05:33.768" v="6320" actId="14100"/>
          <ac:spMkLst>
            <pc:docMk/>
            <pc:sldMk cId="2759080762" sldId="291"/>
            <ac:spMk id="11" creationId="{7F0854B9-1EAA-4D03-9063-75201375B3F9}"/>
          </ac:spMkLst>
        </pc:spChg>
        <pc:picChg chg="add mod">
          <ac:chgData name="Fu-Yun Tsai" userId="0b82b0ea-67bc-414e-b1fc-2669cd0aa57d" providerId="ADAL" clId="{203FBC2E-7D7C-4944-BFFB-B4EAAEA7D9EE}" dt="2021-03-07T06:21:48.972" v="2790" actId="1076"/>
          <ac:picMkLst>
            <pc:docMk/>
            <pc:sldMk cId="2759080762" sldId="291"/>
            <ac:picMk id="5" creationId="{3C65D7E3-EDE5-4026-838A-82940B7E8C8C}"/>
          </ac:picMkLst>
        </pc:picChg>
        <pc:picChg chg="add mod">
          <ac:chgData name="Fu-Yun Tsai" userId="0b82b0ea-67bc-414e-b1fc-2669cd0aa57d" providerId="ADAL" clId="{203FBC2E-7D7C-4944-BFFB-B4EAAEA7D9EE}" dt="2021-03-07T06:21:50.971" v="2791" actId="1076"/>
          <ac:picMkLst>
            <pc:docMk/>
            <pc:sldMk cId="2759080762" sldId="291"/>
            <ac:picMk id="7" creationId="{D6A75FE5-0791-46B5-8D95-1DED3DDECD03}"/>
          </ac:picMkLst>
        </pc:picChg>
        <pc:picChg chg="add mod">
          <ac:chgData name="Fu-Yun Tsai" userId="0b82b0ea-67bc-414e-b1fc-2669cd0aa57d" providerId="ADAL" clId="{203FBC2E-7D7C-4944-BFFB-B4EAAEA7D9EE}" dt="2021-03-07T07:33:30.910" v="3366" actId="1076"/>
          <ac:picMkLst>
            <pc:docMk/>
            <pc:sldMk cId="2759080762" sldId="291"/>
            <ac:picMk id="9" creationId="{C72EE541-73E3-4B34-AC6F-BEA2A35CA639}"/>
          </ac:picMkLst>
        </pc:picChg>
      </pc:sldChg>
      <pc:sldChg chg="addSp delSp modSp new mod">
        <pc:chgData name="Fu-Yun Tsai" userId="0b82b0ea-67bc-414e-b1fc-2669cd0aa57d" providerId="ADAL" clId="{203FBC2E-7D7C-4944-BFFB-B4EAAEA7D9EE}" dt="2021-03-08T20:22:31.738" v="6577" actId="20577"/>
        <pc:sldMkLst>
          <pc:docMk/>
          <pc:sldMk cId="3789876693" sldId="292"/>
        </pc:sldMkLst>
        <pc:spChg chg="mod">
          <ac:chgData name="Fu-Yun Tsai" userId="0b82b0ea-67bc-414e-b1fc-2669cd0aa57d" providerId="ADAL" clId="{203FBC2E-7D7C-4944-BFFB-B4EAAEA7D9EE}" dt="2021-03-07T15:58:14.179" v="4696" actId="20577"/>
          <ac:spMkLst>
            <pc:docMk/>
            <pc:sldMk cId="3789876693" sldId="292"/>
            <ac:spMk id="2" creationId="{E7FC052F-8788-4E6C-B898-EA19310ED7CB}"/>
          </ac:spMkLst>
        </pc:spChg>
        <pc:spChg chg="mod">
          <ac:chgData name="Fu-Yun Tsai" userId="0b82b0ea-67bc-414e-b1fc-2669cd0aa57d" providerId="ADAL" clId="{203FBC2E-7D7C-4944-BFFB-B4EAAEA7D9EE}" dt="2021-03-08T20:22:31.738" v="6577" actId="20577"/>
          <ac:spMkLst>
            <pc:docMk/>
            <pc:sldMk cId="3789876693" sldId="292"/>
            <ac:spMk id="3" creationId="{B475A8A2-CBFB-4941-834B-9BA1D8A6BA1F}"/>
          </ac:spMkLst>
        </pc:spChg>
        <pc:spChg chg="add del">
          <ac:chgData name="Fu-Yun Tsai" userId="0b82b0ea-67bc-414e-b1fc-2669cd0aa57d" providerId="ADAL" clId="{203FBC2E-7D7C-4944-BFFB-B4EAAEA7D9EE}" dt="2021-03-07T08:03:57.814" v="4183" actId="22"/>
          <ac:spMkLst>
            <pc:docMk/>
            <pc:sldMk cId="3789876693" sldId="292"/>
            <ac:spMk id="7" creationId="{93880CBA-E4D3-46A6-AA9F-CD3D1233A441}"/>
          </ac:spMkLst>
        </pc:spChg>
        <pc:picChg chg="add del mod">
          <ac:chgData name="Fu-Yun Tsai" userId="0b82b0ea-67bc-414e-b1fc-2669cd0aa57d" providerId="ADAL" clId="{203FBC2E-7D7C-4944-BFFB-B4EAAEA7D9EE}" dt="2021-03-07T08:02:03.702" v="4177" actId="21"/>
          <ac:picMkLst>
            <pc:docMk/>
            <pc:sldMk cId="3789876693" sldId="292"/>
            <ac:picMk id="5" creationId="{2A114900-8F04-4C00-8568-E516F1ED8A31}"/>
          </ac:picMkLst>
        </pc:picChg>
      </pc:sldChg>
      <pc:sldChg chg="addSp delSp modSp new mod">
        <pc:chgData name="Fu-Yun Tsai" userId="0b82b0ea-67bc-414e-b1fc-2669cd0aa57d" providerId="ADAL" clId="{203FBC2E-7D7C-4944-BFFB-B4EAAEA7D9EE}" dt="2021-03-08T19:29:18.221" v="6569" actId="1036"/>
        <pc:sldMkLst>
          <pc:docMk/>
          <pc:sldMk cId="3404617301" sldId="293"/>
        </pc:sldMkLst>
        <pc:spChg chg="mod">
          <ac:chgData name="Fu-Yun Tsai" userId="0b82b0ea-67bc-414e-b1fc-2669cd0aa57d" providerId="ADAL" clId="{203FBC2E-7D7C-4944-BFFB-B4EAAEA7D9EE}" dt="2021-03-08T19:21:34.362" v="6472" actId="1076"/>
          <ac:spMkLst>
            <pc:docMk/>
            <pc:sldMk cId="3404617301" sldId="293"/>
            <ac:spMk id="2" creationId="{66CD0D7F-4A46-475A-83E9-80A4C1848A9E}"/>
          </ac:spMkLst>
        </pc:spChg>
        <pc:spChg chg="add mod">
          <ac:chgData name="Fu-Yun Tsai" userId="0b82b0ea-67bc-414e-b1fc-2669cd0aa57d" providerId="ADAL" clId="{203FBC2E-7D7C-4944-BFFB-B4EAAEA7D9EE}" dt="2021-03-08T19:24:54.591" v="6533" actId="13822"/>
          <ac:spMkLst>
            <pc:docMk/>
            <pc:sldMk cId="3404617301" sldId="293"/>
            <ac:spMk id="3" creationId="{7BD98407-DF7B-4BDD-86D4-D37651D1FE80}"/>
          </ac:spMkLst>
        </pc:spChg>
        <pc:spChg chg="del mod">
          <ac:chgData name="Fu-Yun Tsai" userId="0b82b0ea-67bc-414e-b1fc-2669cd0aa57d" providerId="ADAL" clId="{203FBC2E-7D7C-4944-BFFB-B4EAAEA7D9EE}" dt="2021-03-07T06:35:27.997" v="2802" actId="478"/>
          <ac:spMkLst>
            <pc:docMk/>
            <pc:sldMk cId="3404617301" sldId="293"/>
            <ac:spMk id="3" creationId="{A8DAC054-6F29-4F89-AC4B-E7FE53D02CA8}"/>
          </ac:spMkLst>
        </pc:spChg>
        <pc:spChg chg="add del mod">
          <ac:chgData name="Fu-Yun Tsai" userId="0b82b0ea-67bc-414e-b1fc-2669cd0aa57d" providerId="ADAL" clId="{203FBC2E-7D7C-4944-BFFB-B4EAAEA7D9EE}" dt="2021-03-07T06:35:30.123" v="2803" actId="478"/>
          <ac:spMkLst>
            <pc:docMk/>
            <pc:sldMk cId="3404617301" sldId="293"/>
            <ac:spMk id="5" creationId="{E57D047B-3B32-4156-8372-62E46723A21E}"/>
          </ac:spMkLst>
        </pc:spChg>
        <pc:spChg chg="add mod">
          <ac:chgData name="Fu-Yun Tsai" userId="0b82b0ea-67bc-414e-b1fc-2669cd0aa57d" providerId="ADAL" clId="{203FBC2E-7D7C-4944-BFFB-B4EAAEA7D9EE}" dt="2021-03-07T07:44:26.504" v="3981" actId="108"/>
          <ac:spMkLst>
            <pc:docMk/>
            <pc:sldMk cId="3404617301" sldId="293"/>
            <ac:spMk id="9" creationId="{BD91066D-AEBF-42F9-A85E-C360EDB42752}"/>
          </ac:spMkLst>
        </pc:spChg>
        <pc:spChg chg="add del">
          <ac:chgData name="Fu-Yun Tsai" userId="0b82b0ea-67bc-414e-b1fc-2669cd0aa57d" providerId="ADAL" clId="{203FBC2E-7D7C-4944-BFFB-B4EAAEA7D9EE}" dt="2021-03-07T06:38:54.539" v="2827" actId="11529"/>
          <ac:spMkLst>
            <pc:docMk/>
            <pc:sldMk cId="3404617301" sldId="293"/>
            <ac:spMk id="16" creationId="{04143178-19FF-42D3-8538-22B118F8FC0E}"/>
          </ac:spMkLst>
        </pc:spChg>
        <pc:spChg chg="add mod">
          <ac:chgData name="Fu-Yun Tsai" userId="0b82b0ea-67bc-414e-b1fc-2669cd0aa57d" providerId="ADAL" clId="{203FBC2E-7D7C-4944-BFFB-B4EAAEA7D9EE}" dt="2021-03-08T19:21:29.834" v="6470" actId="1076"/>
          <ac:spMkLst>
            <pc:docMk/>
            <pc:sldMk cId="3404617301" sldId="293"/>
            <ac:spMk id="17" creationId="{F639E4CA-CF30-4ED9-8FCE-C506377DFCA7}"/>
          </ac:spMkLst>
        </pc:spChg>
        <pc:spChg chg="add mod">
          <ac:chgData name="Fu-Yun Tsai" userId="0b82b0ea-67bc-414e-b1fc-2669cd0aa57d" providerId="ADAL" clId="{203FBC2E-7D7C-4944-BFFB-B4EAAEA7D9EE}" dt="2021-03-08T19:21:29.834" v="6470" actId="1076"/>
          <ac:spMkLst>
            <pc:docMk/>
            <pc:sldMk cId="3404617301" sldId="293"/>
            <ac:spMk id="18" creationId="{8200C54E-BD48-4586-9860-98AB0A541B3D}"/>
          </ac:spMkLst>
        </pc:spChg>
        <pc:spChg chg="add mod">
          <ac:chgData name="Fu-Yun Tsai" userId="0b82b0ea-67bc-414e-b1fc-2669cd0aa57d" providerId="ADAL" clId="{203FBC2E-7D7C-4944-BFFB-B4EAAEA7D9EE}" dt="2021-03-08T19:21:29.834" v="6470" actId="1076"/>
          <ac:spMkLst>
            <pc:docMk/>
            <pc:sldMk cId="3404617301" sldId="293"/>
            <ac:spMk id="19" creationId="{83C50BB6-25E4-4381-8691-418FD873159B}"/>
          </ac:spMkLst>
        </pc:spChg>
        <pc:spChg chg="add mod">
          <ac:chgData name="Fu-Yun Tsai" userId="0b82b0ea-67bc-414e-b1fc-2669cd0aa57d" providerId="ADAL" clId="{203FBC2E-7D7C-4944-BFFB-B4EAAEA7D9EE}" dt="2021-03-08T19:21:29.834" v="6470" actId="1076"/>
          <ac:spMkLst>
            <pc:docMk/>
            <pc:sldMk cId="3404617301" sldId="293"/>
            <ac:spMk id="20" creationId="{6A9D6DBD-B021-4648-80B5-9F4E5D9FD9BF}"/>
          </ac:spMkLst>
        </pc:spChg>
        <pc:spChg chg="add mod">
          <ac:chgData name="Fu-Yun Tsai" userId="0b82b0ea-67bc-414e-b1fc-2669cd0aa57d" providerId="ADAL" clId="{203FBC2E-7D7C-4944-BFFB-B4EAAEA7D9EE}" dt="2021-03-08T19:21:38.728" v="6473" actId="1076"/>
          <ac:spMkLst>
            <pc:docMk/>
            <pc:sldMk cId="3404617301" sldId="293"/>
            <ac:spMk id="21" creationId="{54352979-803B-4960-A3A5-9326D73B97FA}"/>
          </ac:spMkLst>
        </pc:spChg>
        <pc:spChg chg="add mod">
          <ac:chgData name="Fu-Yun Tsai" userId="0b82b0ea-67bc-414e-b1fc-2669cd0aa57d" providerId="ADAL" clId="{203FBC2E-7D7C-4944-BFFB-B4EAAEA7D9EE}" dt="2021-03-08T19:21:38.728" v="6473" actId="1076"/>
          <ac:spMkLst>
            <pc:docMk/>
            <pc:sldMk cId="3404617301" sldId="293"/>
            <ac:spMk id="22" creationId="{79C7B707-528C-456F-89EF-19622DFEBD37}"/>
          </ac:spMkLst>
        </pc:spChg>
        <pc:spChg chg="add del mod">
          <ac:chgData name="Fu-Yun Tsai" userId="0b82b0ea-67bc-414e-b1fc-2669cd0aa57d" providerId="ADAL" clId="{203FBC2E-7D7C-4944-BFFB-B4EAAEA7D9EE}" dt="2021-03-07T07:08:44.733" v="3099" actId="478"/>
          <ac:spMkLst>
            <pc:docMk/>
            <pc:sldMk cId="3404617301" sldId="293"/>
            <ac:spMk id="23" creationId="{98CB07FE-DE1A-4F9D-AEF6-B40FDD8B5D09}"/>
          </ac:spMkLst>
        </pc:spChg>
        <pc:spChg chg="add del">
          <ac:chgData name="Fu-Yun Tsai" userId="0b82b0ea-67bc-414e-b1fc-2669cd0aa57d" providerId="ADAL" clId="{203FBC2E-7D7C-4944-BFFB-B4EAAEA7D9EE}" dt="2021-03-07T08:01:32.659" v="4167" actId="22"/>
          <ac:spMkLst>
            <pc:docMk/>
            <pc:sldMk cId="3404617301" sldId="293"/>
            <ac:spMk id="29" creationId="{A3EB6799-AB94-42C1-B794-56E423F04596}"/>
          </ac:spMkLst>
        </pc:spChg>
        <pc:spChg chg="add del mod">
          <ac:chgData name="Fu-Yun Tsai" userId="0b82b0ea-67bc-414e-b1fc-2669cd0aa57d" providerId="ADAL" clId="{203FBC2E-7D7C-4944-BFFB-B4EAAEA7D9EE}" dt="2021-03-08T18:55:32.485" v="6428" actId="478"/>
          <ac:spMkLst>
            <pc:docMk/>
            <pc:sldMk cId="3404617301" sldId="293"/>
            <ac:spMk id="30" creationId="{8E06D780-9657-4228-AB03-4135911E81B3}"/>
          </ac:spMkLst>
        </pc:spChg>
        <pc:spChg chg="add del mod">
          <ac:chgData name="Fu-Yun Tsai" userId="0b82b0ea-67bc-414e-b1fc-2669cd0aa57d" providerId="ADAL" clId="{203FBC2E-7D7C-4944-BFFB-B4EAAEA7D9EE}" dt="2021-03-08T03:10:27.347" v="6394" actId="478"/>
          <ac:spMkLst>
            <pc:docMk/>
            <pc:sldMk cId="3404617301" sldId="293"/>
            <ac:spMk id="32" creationId="{361D5C57-7A27-4912-9C8C-84E9B39E2212}"/>
          </ac:spMkLst>
        </pc:spChg>
        <pc:picChg chg="add del">
          <ac:chgData name="Fu-Yun Tsai" userId="0b82b0ea-67bc-414e-b1fc-2669cd0aa57d" providerId="ADAL" clId="{203FBC2E-7D7C-4944-BFFB-B4EAAEA7D9EE}" dt="2021-03-07T06:19:30.164" v="2772" actId="21"/>
          <ac:picMkLst>
            <pc:docMk/>
            <pc:sldMk cId="3404617301" sldId="293"/>
            <ac:picMk id="7" creationId="{89EB7587-0B7B-4ACE-90B4-C3475EFD33AC}"/>
          </ac:picMkLst>
        </pc:picChg>
        <pc:picChg chg="add mod">
          <ac:chgData name="Fu-Yun Tsai" userId="0b82b0ea-67bc-414e-b1fc-2669cd0aa57d" providerId="ADAL" clId="{203FBC2E-7D7C-4944-BFFB-B4EAAEA7D9EE}" dt="2021-03-08T19:21:38.728" v="6473" actId="1076"/>
          <ac:picMkLst>
            <pc:docMk/>
            <pc:sldMk cId="3404617301" sldId="293"/>
            <ac:picMk id="11" creationId="{288F7A7B-CA8F-4DE2-9679-CAA001008E11}"/>
          </ac:picMkLst>
        </pc:picChg>
        <pc:picChg chg="add del mod">
          <ac:chgData name="Fu-Yun Tsai" userId="0b82b0ea-67bc-414e-b1fc-2669cd0aa57d" providerId="ADAL" clId="{203FBC2E-7D7C-4944-BFFB-B4EAAEA7D9EE}" dt="2021-03-07T06:37:11.341" v="2819" actId="478"/>
          <ac:picMkLst>
            <pc:docMk/>
            <pc:sldMk cId="3404617301" sldId="293"/>
            <ac:picMk id="13" creationId="{E28AC97C-DE92-4C42-B7F4-2B0445608520}"/>
          </ac:picMkLst>
        </pc:picChg>
        <pc:picChg chg="add mod">
          <ac:chgData name="Fu-Yun Tsai" userId="0b82b0ea-67bc-414e-b1fc-2669cd0aa57d" providerId="ADAL" clId="{203FBC2E-7D7C-4944-BFFB-B4EAAEA7D9EE}" dt="2021-03-08T19:21:29.834" v="6470" actId="1076"/>
          <ac:picMkLst>
            <pc:docMk/>
            <pc:sldMk cId="3404617301" sldId="293"/>
            <ac:picMk id="15" creationId="{79C99352-8C11-4B81-99E4-FB47CB532606}"/>
          </ac:picMkLst>
        </pc:picChg>
        <pc:picChg chg="add del">
          <ac:chgData name="Fu-Yun Tsai" userId="0b82b0ea-67bc-414e-b1fc-2669cd0aa57d" providerId="ADAL" clId="{203FBC2E-7D7C-4944-BFFB-B4EAAEA7D9EE}" dt="2021-03-07T07:09:11.482" v="3101" actId="478"/>
          <ac:picMkLst>
            <pc:docMk/>
            <pc:sldMk cId="3404617301" sldId="293"/>
            <ac:picMk id="25" creationId="{C694197D-017E-48D5-B38B-1765A27AC215}"/>
          </ac:picMkLst>
        </pc:picChg>
        <pc:picChg chg="add mod modCrop">
          <ac:chgData name="Fu-Yun Tsai" userId="0b82b0ea-67bc-414e-b1fc-2669cd0aa57d" providerId="ADAL" clId="{203FBC2E-7D7C-4944-BFFB-B4EAAEA7D9EE}" dt="2021-03-08T19:29:18.221" v="6569" actId="1036"/>
          <ac:picMkLst>
            <pc:docMk/>
            <pc:sldMk cId="3404617301" sldId="293"/>
            <ac:picMk id="27" creationId="{44877D63-D25D-4EC7-B5DC-0B5990454871}"/>
          </ac:picMkLst>
        </pc:picChg>
      </pc:sldChg>
      <pc:sldChg chg="addSp modSp new mod">
        <pc:chgData name="Fu-Yun Tsai" userId="0b82b0ea-67bc-414e-b1fc-2669cd0aa57d" providerId="ADAL" clId="{203FBC2E-7D7C-4944-BFFB-B4EAAEA7D9EE}" dt="2021-03-07T17:12:28.785" v="5055" actId="1037"/>
        <pc:sldMkLst>
          <pc:docMk/>
          <pc:sldMk cId="186615494" sldId="294"/>
        </pc:sldMkLst>
        <pc:spChg chg="mod">
          <ac:chgData name="Fu-Yun Tsai" userId="0b82b0ea-67bc-414e-b1fc-2669cd0aa57d" providerId="ADAL" clId="{203FBC2E-7D7C-4944-BFFB-B4EAAEA7D9EE}" dt="2021-03-07T16:09:40.220" v="4864" actId="1035"/>
          <ac:spMkLst>
            <pc:docMk/>
            <pc:sldMk cId="186615494" sldId="294"/>
            <ac:spMk id="2" creationId="{1560A0F5-40A1-41BF-ADA9-57CBCE9A0262}"/>
          </ac:spMkLst>
        </pc:spChg>
        <pc:spChg chg="mod">
          <ac:chgData name="Fu-Yun Tsai" userId="0b82b0ea-67bc-414e-b1fc-2669cd0aa57d" providerId="ADAL" clId="{203FBC2E-7D7C-4944-BFFB-B4EAAEA7D9EE}" dt="2021-03-07T16:07:39.054" v="4829"/>
          <ac:spMkLst>
            <pc:docMk/>
            <pc:sldMk cId="186615494" sldId="294"/>
            <ac:spMk id="3" creationId="{8E7C85DA-F973-4E14-AF02-D65941E624BE}"/>
          </ac:spMkLst>
        </pc:spChg>
        <pc:spChg chg="add mod">
          <ac:chgData name="Fu-Yun Tsai" userId="0b82b0ea-67bc-414e-b1fc-2669cd0aa57d" providerId="ADAL" clId="{203FBC2E-7D7C-4944-BFFB-B4EAAEA7D9EE}" dt="2021-03-07T17:12:12.093" v="5035" actId="14100"/>
          <ac:spMkLst>
            <pc:docMk/>
            <pc:sldMk cId="186615494" sldId="294"/>
            <ac:spMk id="11" creationId="{4BF53E46-531C-40FE-AD58-2838EA146489}"/>
          </ac:spMkLst>
        </pc:spChg>
        <pc:spChg chg="add mod">
          <ac:chgData name="Fu-Yun Tsai" userId="0b82b0ea-67bc-414e-b1fc-2669cd0aa57d" providerId="ADAL" clId="{203FBC2E-7D7C-4944-BFFB-B4EAAEA7D9EE}" dt="2021-03-07T17:12:28.785" v="5055" actId="1037"/>
          <ac:spMkLst>
            <pc:docMk/>
            <pc:sldMk cId="186615494" sldId="294"/>
            <ac:spMk id="12" creationId="{A20FCCFD-3C53-4542-B5C5-847DD68CA3F2}"/>
          </ac:spMkLst>
        </pc:spChg>
        <pc:picChg chg="add mod modCrop">
          <ac:chgData name="Fu-Yun Tsai" userId="0b82b0ea-67bc-414e-b1fc-2669cd0aa57d" providerId="ADAL" clId="{203FBC2E-7D7C-4944-BFFB-B4EAAEA7D9EE}" dt="2021-03-07T16:11:16.277" v="4883" actId="1076"/>
          <ac:picMkLst>
            <pc:docMk/>
            <pc:sldMk cId="186615494" sldId="294"/>
            <ac:picMk id="6" creationId="{FCA0EA24-A909-47A1-BA6B-DB0F0977C8C8}"/>
          </ac:picMkLst>
        </pc:picChg>
        <pc:picChg chg="add mod">
          <ac:chgData name="Fu-Yun Tsai" userId="0b82b0ea-67bc-414e-b1fc-2669cd0aa57d" providerId="ADAL" clId="{203FBC2E-7D7C-4944-BFFB-B4EAAEA7D9EE}" dt="2021-03-07T17:12:04.860" v="5032" actId="1076"/>
          <ac:picMkLst>
            <pc:docMk/>
            <pc:sldMk cId="186615494" sldId="294"/>
            <ac:picMk id="8" creationId="{79495560-5D59-4BE1-8C70-5C8A9BBF1F3F}"/>
          </ac:picMkLst>
        </pc:picChg>
        <pc:picChg chg="add mod">
          <ac:chgData name="Fu-Yun Tsai" userId="0b82b0ea-67bc-414e-b1fc-2669cd0aa57d" providerId="ADAL" clId="{203FBC2E-7D7C-4944-BFFB-B4EAAEA7D9EE}" dt="2021-03-07T17:12:28.785" v="5055" actId="1037"/>
          <ac:picMkLst>
            <pc:docMk/>
            <pc:sldMk cId="186615494" sldId="294"/>
            <ac:picMk id="10" creationId="{9BB18777-9CCE-48DB-A984-792970D43D6B}"/>
          </ac:picMkLst>
        </pc:picChg>
      </pc:sldChg>
      <pc:sldChg chg="addSp delSp modSp new mod">
        <pc:chgData name="Fu-Yun Tsai" userId="0b82b0ea-67bc-414e-b1fc-2669cd0aa57d" providerId="ADAL" clId="{203FBC2E-7D7C-4944-BFFB-B4EAAEA7D9EE}" dt="2021-03-07T17:43:28.388" v="5395" actId="478"/>
        <pc:sldMkLst>
          <pc:docMk/>
          <pc:sldMk cId="3620814996" sldId="295"/>
        </pc:sldMkLst>
        <pc:spChg chg="mod">
          <ac:chgData name="Fu-Yun Tsai" userId="0b82b0ea-67bc-414e-b1fc-2669cd0aa57d" providerId="ADAL" clId="{203FBC2E-7D7C-4944-BFFB-B4EAAEA7D9EE}" dt="2021-03-07T17:07:06.272" v="4972" actId="1035"/>
          <ac:spMkLst>
            <pc:docMk/>
            <pc:sldMk cId="3620814996" sldId="295"/>
            <ac:spMk id="2" creationId="{59E29EA6-08B8-4A90-B215-2CAAA7DCE495}"/>
          </ac:spMkLst>
        </pc:spChg>
        <pc:spChg chg="add del mod">
          <ac:chgData name="Fu-Yun Tsai" userId="0b82b0ea-67bc-414e-b1fc-2669cd0aa57d" providerId="ADAL" clId="{203FBC2E-7D7C-4944-BFFB-B4EAAEA7D9EE}" dt="2021-03-07T16:19:34.811" v="4938" actId="478"/>
          <ac:spMkLst>
            <pc:docMk/>
            <pc:sldMk cId="3620814996" sldId="295"/>
            <ac:spMk id="8" creationId="{7991FA4D-ABD5-423B-9032-57314AC77439}"/>
          </ac:spMkLst>
        </pc:spChg>
        <pc:spChg chg="add del mod">
          <ac:chgData name="Fu-Yun Tsai" userId="0b82b0ea-67bc-414e-b1fc-2669cd0aa57d" providerId="ADAL" clId="{203FBC2E-7D7C-4944-BFFB-B4EAAEA7D9EE}" dt="2021-03-07T16:19:33.374" v="4937" actId="478"/>
          <ac:spMkLst>
            <pc:docMk/>
            <pc:sldMk cId="3620814996" sldId="295"/>
            <ac:spMk id="9" creationId="{03FF54C6-5F23-42D9-B8C1-6735AC120FBC}"/>
          </ac:spMkLst>
        </pc:spChg>
        <pc:spChg chg="add del mod">
          <ac:chgData name="Fu-Yun Tsai" userId="0b82b0ea-67bc-414e-b1fc-2669cd0aa57d" providerId="ADAL" clId="{203FBC2E-7D7C-4944-BFFB-B4EAAEA7D9EE}" dt="2021-03-07T17:43:27.779" v="5394" actId="478"/>
          <ac:spMkLst>
            <pc:docMk/>
            <pc:sldMk cId="3620814996" sldId="295"/>
            <ac:spMk id="14" creationId="{168EF5BA-DD56-4252-BFFA-32D20461C24C}"/>
          </ac:spMkLst>
        </pc:spChg>
        <pc:spChg chg="add del mod">
          <ac:chgData name="Fu-Yun Tsai" userId="0b82b0ea-67bc-414e-b1fc-2669cd0aa57d" providerId="ADAL" clId="{203FBC2E-7D7C-4944-BFFB-B4EAAEA7D9EE}" dt="2021-03-07T17:43:28.388" v="5395" actId="478"/>
          <ac:spMkLst>
            <pc:docMk/>
            <pc:sldMk cId="3620814996" sldId="295"/>
            <ac:spMk id="15" creationId="{ACAC99F0-1D23-4AA0-8586-3638AAC075DD}"/>
          </ac:spMkLst>
        </pc:spChg>
        <pc:spChg chg="add mod">
          <ac:chgData name="Fu-Yun Tsai" userId="0b82b0ea-67bc-414e-b1fc-2669cd0aa57d" providerId="ADAL" clId="{203FBC2E-7D7C-4944-BFFB-B4EAAEA7D9EE}" dt="2021-03-07T17:10:53.468" v="5011" actId="14100"/>
          <ac:spMkLst>
            <pc:docMk/>
            <pc:sldMk cId="3620814996" sldId="295"/>
            <ac:spMk id="16" creationId="{F7D68AE1-60B3-4BAF-A5A9-0B69157D5251}"/>
          </ac:spMkLst>
        </pc:spChg>
        <pc:spChg chg="add mod">
          <ac:chgData name="Fu-Yun Tsai" userId="0b82b0ea-67bc-414e-b1fc-2669cd0aa57d" providerId="ADAL" clId="{203FBC2E-7D7C-4944-BFFB-B4EAAEA7D9EE}" dt="2021-03-07T17:11:08.490" v="5013" actId="14100"/>
          <ac:spMkLst>
            <pc:docMk/>
            <pc:sldMk cId="3620814996" sldId="295"/>
            <ac:spMk id="18" creationId="{B5BC99D0-86B1-42D6-9657-E84233AE45B2}"/>
          </ac:spMkLst>
        </pc:spChg>
        <pc:picChg chg="add mod modCrop">
          <ac:chgData name="Fu-Yun Tsai" userId="0b82b0ea-67bc-414e-b1fc-2669cd0aa57d" providerId="ADAL" clId="{203FBC2E-7D7C-4944-BFFB-B4EAAEA7D9EE}" dt="2021-03-07T16:18:53.024" v="4930" actId="1076"/>
          <ac:picMkLst>
            <pc:docMk/>
            <pc:sldMk cId="3620814996" sldId="295"/>
            <ac:picMk id="6" creationId="{5491EBBC-D8B3-482C-AEE4-205775F62613}"/>
          </ac:picMkLst>
        </pc:picChg>
        <pc:picChg chg="add del mod modCrop">
          <ac:chgData name="Fu-Yun Tsai" userId="0b82b0ea-67bc-414e-b1fc-2669cd0aa57d" providerId="ADAL" clId="{203FBC2E-7D7C-4944-BFFB-B4EAAEA7D9EE}" dt="2021-03-07T17:07:38.264" v="4974" actId="478"/>
          <ac:picMkLst>
            <pc:docMk/>
            <pc:sldMk cId="3620814996" sldId="295"/>
            <ac:picMk id="7" creationId="{2E4117EE-ECC4-478B-A1DB-9B6ACED32B5A}"/>
          </ac:picMkLst>
        </pc:picChg>
        <pc:picChg chg="add mod">
          <ac:chgData name="Fu-Yun Tsai" userId="0b82b0ea-67bc-414e-b1fc-2669cd0aa57d" providerId="ADAL" clId="{203FBC2E-7D7C-4944-BFFB-B4EAAEA7D9EE}" dt="2021-03-07T17:11:17.003" v="5029" actId="1036"/>
          <ac:picMkLst>
            <pc:docMk/>
            <pc:sldMk cId="3620814996" sldId="295"/>
            <ac:picMk id="13" creationId="{83709014-1724-4960-84A2-5D64C72E8424}"/>
          </ac:picMkLst>
        </pc:picChg>
        <pc:cxnChg chg="add del">
          <ac:chgData name="Fu-Yun Tsai" userId="0b82b0ea-67bc-414e-b1fc-2669cd0aa57d" providerId="ADAL" clId="{203FBC2E-7D7C-4944-BFFB-B4EAAEA7D9EE}" dt="2021-03-07T17:07:10.589" v="4973" actId="478"/>
          <ac:cxnSpMkLst>
            <pc:docMk/>
            <pc:sldMk cId="3620814996" sldId="295"/>
            <ac:cxnSpMk id="11" creationId="{DAA40EDC-A453-4FDE-89B7-44D7BD45E1DE}"/>
          </ac:cxnSpMkLst>
        </pc:cxnChg>
      </pc:sldChg>
      <pc:sldChg chg="addSp modSp new mod">
        <pc:chgData name="Fu-Yun Tsai" userId="0b82b0ea-67bc-414e-b1fc-2669cd0aa57d" providerId="ADAL" clId="{203FBC2E-7D7C-4944-BFFB-B4EAAEA7D9EE}" dt="2021-03-07T17:14:17.241" v="5084" actId="732"/>
        <pc:sldMkLst>
          <pc:docMk/>
          <pc:sldMk cId="3972215999" sldId="296"/>
        </pc:sldMkLst>
        <pc:spChg chg="mod">
          <ac:chgData name="Fu-Yun Tsai" userId="0b82b0ea-67bc-414e-b1fc-2669cd0aa57d" providerId="ADAL" clId="{203FBC2E-7D7C-4944-BFFB-B4EAAEA7D9EE}" dt="2021-03-07T17:13:32.451" v="5077" actId="1036"/>
          <ac:spMkLst>
            <pc:docMk/>
            <pc:sldMk cId="3972215999" sldId="296"/>
            <ac:spMk id="2" creationId="{26CE6BAE-A7F0-43F9-88CC-50F7741A6F79}"/>
          </ac:spMkLst>
        </pc:spChg>
        <pc:picChg chg="add mod modCrop">
          <ac:chgData name="Fu-Yun Tsai" userId="0b82b0ea-67bc-414e-b1fc-2669cd0aa57d" providerId="ADAL" clId="{203FBC2E-7D7C-4944-BFFB-B4EAAEA7D9EE}" dt="2021-03-07T17:14:17.241" v="5084" actId="732"/>
          <ac:picMkLst>
            <pc:docMk/>
            <pc:sldMk cId="3972215999" sldId="296"/>
            <ac:picMk id="6" creationId="{931C7968-0D71-4F31-AE56-0A626EAF3AD8}"/>
          </ac:picMkLst>
        </pc:picChg>
        <pc:picChg chg="add mod">
          <ac:chgData name="Fu-Yun Tsai" userId="0b82b0ea-67bc-414e-b1fc-2669cd0aa57d" providerId="ADAL" clId="{203FBC2E-7D7C-4944-BFFB-B4EAAEA7D9EE}" dt="2021-03-07T17:14:07.361" v="5081" actId="14100"/>
          <ac:picMkLst>
            <pc:docMk/>
            <pc:sldMk cId="3972215999" sldId="296"/>
            <ac:picMk id="8" creationId="{C08952C2-D939-40B4-B260-7B9F7B7759C2}"/>
          </ac:picMkLst>
        </pc:picChg>
      </pc:sldChg>
      <pc:sldChg chg="addSp delSp modSp new mod">
        <pc:chgData name="Fu-Yun Tsai" userId="0b82b0ea-67bc-414e-b1fc-2669cd0aa57d" providerId="ADAL" clId="{203FBC2E-7D7C-4944-BFFB-B4EAAEA7D9EE}" dt="2021-03-07T17:22:15.788" v="5209" actId="732"/>
        <pc:sldMkLst>
          <pc:docMk/>
          <pc:sldMk cId="2684757264" sldId="297"/>
        </pc:sldMkLst>
        <pc:spChg chg="mod">
          <ac:chgData name="Fu-Yun Tsai" userId="0b82b0ea-67bc-414e-b1fc-2669cd0aa57d" providerId="ADAL" clId="{203FBC2E-7D7C-4944-BFFB-B4EAAEA7D9EE}" dt="2021-03-07T17:14:42.679" v="5115" actId="1035"/>
          <ac:spMkLst>
            <pc:docMk/>
            <pc:sldMk cId="2684757264" sldId="297"/>
            <ac:spMk id="2" creationId="{F1954AC1-3B9B-41BE-8701-4C6B16A3C500}"/>
          </ac:spMkLst>
        </pc:spChg>
        <pc:picChg chg="add mod">
          <ac:chgData name="Fu-Yun Tsai" userId="0b82b0ea-67bc-414e-b1fc-2669cd0aa57d" providerId="ADAL" clId="{203FBC2E-7D7C-4944-BFFB-B4EAAEA7D9EE}" dt="2021-03-07T17:21:39.435" v="5201" actId="1076"/>
          <ac:picMkLst>
            <pc:docMk/>
            <pc:sldMk cId="2684757264" sldId="297"/>
            <ac:picMk id="6" creationId="{157194F2-11FD-46C6-B997-F278532E07E5}"/>
          </ac:picMkLst>
        </pc:picChg>
        <pc:picChg chg="add del mod modCrop">
          <ac:chgData name="Fu-Yun Tsai" userId="0b82b0ea-67bc-414e-b1fc-2669cd0aa57d" providerId="ADAL" clId="{203FBC2E-7D7C-4944-BFFB-B4EAAEA7D9EE}" dt="2021-03-07T17:21:08.233" v="5189" actId="478"/>
          <ac:picMkLst>
            <pc:docMk/>
            <pc:sldMk cId="2684757264" sldId="297"/>
            <ac:picMk id="8" creationId="{273EA614-0729-4EC5-85AE-8F9090BE8AB5}"/>
          </ac:picMkLst>
        </pc:picChg>
        <pc:picChg chg="add del mod">
          <ac:chgData name="Fu-Yun Tsai" userId="0b82b0ea-67bc-414e-b1fc-2669cd0aa57d" providerId="ADAL" clId="{203FBC2E-7D7C-4944-BFFB-B4EAAEA7D9EE}" dt="2021-03-07T17:21:28.057" v="5195" actId="21"/>
          <ac:picMkLst>
            <pc:docMk/>
            <pc:sldMk cId="2684757264" sldId="297"/>
            <ac:picMk id="10" creationId="{8A09B6A7-F6E5-40C5-A4F0-E36DA340F16B}"/>
          </ac:picMkLst>
        </pc:picChg>
        <pc:picChg chg="add mod modCrop">
          <ac:chgData name="Fu-Yun Tsai" userId="0b82b0ea-67bc-414e-b1fc-2669cd0aa57d" providerId="ADAL" clId="{203FBC2E-7D7C-4944-BFFB-B4EAAEA7D9EE}" dt="2021-03-07T17:21:42.138" v="5203" actId="14100"/>
          <ac:picMkLst>
            <pc:docMk/>
            <pc:sldMk cId="2684757264" sldId="297"/>
            <ac:picMk id="11" creationId="{99C67F6E-3C91-4FA6-A20B-9C32E1BC805C}"/>
          </ac:picMkLst>
        </pc:picChg>
        <pc:picChg chg="add mod modCrop">
          <ac:chgData name="Fu-Yun Tsai" userId="0b82b0ea-67bc-414e-b1fc-2669cd0aa57d" providerId="ADAL" clId="{203FBC2E-7D7C-4944-BFFB-B4EAAEA7D9EE}" dt="2021-03-07T17:22:15.788" v="5209" actId="732"/>
          <ac:picMkLst>
            <pc:docMk/>
            <pc:sldMk cId="2684757264" sldId="297"/>
            <ac:picMk id="12" creationId="{CD39B553-8E7C-4508-8882-B794066FA7AA}"/>
          </ac:picMkLst>
        </pc:picChg>
        <pc:picChg chg="add mod modCrop">
          <ac:chgData name="Fu-Yun Tsai" userId="0b82b0ea-67bc-414e-b1fc-2669cd0aa57d" providerId="ADAL" clId="{203FBC2E-7D7C-4944-BFFB-B4EAAEA7D9EE}" dt="2021-03-07T17:21:57.806" v="5207" actId="1076"/>
          <ac:picMkLst>
            <pc:docMk/>
            <pc:sldMk cId="2684757264" sldId="297"/>
            <ac:picMk id="13" creationId="{3DD1A19F-AC02-4933-B062-DF4FFFB2F745}"/>
          </ac:picMkLst>
        </pc:picChg>
      </pc:sldChg>
      <pc:sldChg chg="addSp delSp modSp new mod">
        <pc:chgData name="Fu-Yun Tsai" userId="0b82b0ea-67bc-414e-b1fc-2669cd0aa57d" providerId="ADAL" clId="{203FBC2E-7D7C-4944-BFFB-B4EAAEA7D9EE}" dt="2021-03-07T17:24:06.121" v="5233" actId="1076"/>
        <pc:sldMkLst>
          <pc:docMk/>
          <pc:sldMk cId="3267694768" sldId="298"/>
        </pc:sldMkLst>
        <pc:spChg chg="mod">
          <ac:chgData name="Fu-Yun Tsai" userId="0b82b0ea-67bc-414e-b1fc-2669cd0aa57d" providerId="ADAL" clId="{203FBC2E-7D7C-4944-BFFB-B4EAAEA7D9EE}" dt="2021-03-07T17:20:58.018" v="5187" actId="1035"/>
          <ac:spMkLst>
            <pc:docMk/>
            <pc:sldMk cId="3267694768" sldId="298"/>
            <ac:spMk id="2" creationId="{2F52AD2A-5D01-4EDC-A19C-75E5683255DA}"/>
          </ac:spMkLst>
        </pc:spChg>
        <pc:spChg chg="del">
          <ac:chgData name="Fu-Yun Tsai" userId="0b82b0ea-67bc-414e-b1fc-2669cd0aa57d" providerId="ADAL" clId="{203FBC2E-7D7C-4944-BFFB-B4EAAEA7D9EE}" dt="2021-03-07T17:24:01.716" v="5231" actId="478"/>
          <ac:spMkLst>
            <pc:docMk/>
            <pc:sldMk cId="3267694768" sldId="298"/>
            <ac:spMk id="3" creationId="{48B8F41D-E03F-43AB-9E80-9A5BF5C7E076}"/>
          </ac:spMkLst>
        </pc:spChg>
        <pc:picChg chg="add mod modCrop">
          <ac:chgData name="Fu-Yun Tsai" userId="0b82b0ea-67bc-414e-b1fc-2669cd0aa57d" providerId="ADAL" clId="{203FBC2E-7D7C-4944-BFFB-B4EAAEA7D9EE}" dt="2021-03-07T17:24:03.825" v="5232" actId="1076"/>
          <ac:picMkLst>
            <pc:docMk/>
            <pc:sldMk cId="3267694768" sldId="298"/>
            <ac:picMk id="5" creationId="{9C5EB53F-4C35-47B7-B221-DFF2EE512D5C}"/>
          </ac:picMkLst>
        </pc:picChg>
        <pc:picChg chg="add mod modCrop">
          <ac:chgData name="Fu-Yun Tsai" userId="0b82b0ea-67bc-414e-b1fc-2669cd0aa57d" providerId="ADAL" clId="{203FBC2E-7D7C-4944-BFFB-B4EAAEA7D9EE}" dt="2021-03-07T17:23:59.920" v="5230" actId="1076"/>
          <ac:picMkLst>
            <pc:docMk/>
            <pc:sldMk cId="3267694768" sldId="298"/>
            <ac:picMk id="6" creationId="{FD49019D-3777-458E-BF82-20EE0D34C57A}"/>
          </ac:picMkLst>
        </pc:picChg>
        <pc:picChg chg="add del mod modCrop">
          <ac:chgData name="Fu-Yun Tsai" userId="0b82b0ea-67bc-414e-b1fc-2669cd0aa57d" providerId="ADAL" clId="{203FBC2E-7D7C-4944-BFFB-B4EAAEA7D9EE}" dt="2021-03-07T17:23:34.632" v="5226" actId="478"/>
          <ac:picMkLst>
            <pc:docMk/>
            <pc:sldMk cId="3267694768" sldId="298"/>
            <ac:picMk id="7" creationId="{57A04D98-4227-4239-AC1C-209131333057}"/>
          </ac:picMkLst>
        </pc:picChg>
        <pc:picChg chg="add mod">
          <ac:chgData name="Fu-Yun Tsai" userId="0b82b0ea-67bc-414e-b1fc-2669cd0aa57d" providerId="ADAL" clId="{203FBC2E-7D7C-4944-BFFB-B4EAAEA7D9EE}" dt="2021-03-07T17:24:06.121" v="5233" actId="1076"/>
          <ac:picMkLst>
            <pc:docMk/>
            <pc:sldMk cId="3267694768" sldId="298"/>
            <ac:picMk id="9" creationId="{1D8ACE49-8AF0-4726-946B-946ACC49DEEF}"/>
          </ac:picMkLst>
        </pc:picChg>
      </pc:sldChg>
      <pc:sldChg chg="addSp modSp new mod">
        <pc:chgData name="Fu-Yun Tsai" userId="0b82b0ea-67bc-414e-b1fc-2669cd0aa57d" providerId="ADAL" clId="{203FBC2E-7D7C-4944-BFFB-B4EAAEA7D9EE}" dt="2021-03-07T17:37:57.177" v="5391" actId="14100"/>
        <pc:sldMkLst>
          <pc:docMk/>
          <pc:sldMk cId="767504959" sldId="299"/>
        </pc:sldMkLst>
        <pc:spChg chg="mod">
          <ac:chgData name="Fu-Yun Tsai" userId="0b82b0ea-67bc-414e-b1fc-2669cd0aa57d" providerId="ADAL" clId="{203FBC2E-7D7C-4944-BFFB-B4EAAEA7D9EE}" dt="2021-03-07T17:24:47.039" v="5270" actId="1035"/>
          <ac:spMkLst>
            <pc:docMk/>
            <pc:sldMk cId="767504959" sldId="299"/>
            <ac:spMk id="2" creationId="{69A159A7-D58E-4880-82E4-78DE0BE6A8A5}"/>
          </ac:spMkLst>
        </pc:spChg>
        <pc:spChg chg="add mod">
          <ac:chgData name="Fu-Yun Tsai" userId="0b82b0ea-67bc-414e-b1fc-2669cd0aa57d" providerId="ADAL" clId="{203FBC2E-7D7C-4944-BFFB-B4EAAEA7D9EE}" dt="2021-03-07T17:37:57.177" v="5391" actId="14100"/>
          <ac:spMkLst>
            <pc:docMk/>
            <pc:sldMk cId="767504959" sldId="299"/>
            <ac:spMk id="11" creationId="{63B7D08B-144B-48A9-B19D-E99D232600B5}"/>
          </ac:spMkLst>
        </pc:spChg>
        <pc:picChg chg="add mod">
          <ac:chgData name="Fu-Yun Tsai" userId="0b82b0ea-67bc-414e-b1fc-2669cd0aa57d" providerId="ADAL" clId="{203FBC2E-7D7C-4944-BFFB-B4EAAEA7D9EE}" dt="2021-03-07T17:33:33.366" v="5343" actId="1076"/>
          <ac:picMkLst>
            <pc:docMk/>
            <pc:sldMk cId="767504959" sldId="299"/>
            <ac:picMk id="6" creationId="{C55FE5F8-436D-43C6-A785-271B32BA54AA}"/>
          </ac:picMkLst>
        </pc:picChg>
        <pc:picChg chg="add mod modCrop">
          <ac:chgData name="Fu-Yun Tsai" userId="0b82b0ea-67bc-414e-b1fc-2669cd0aa57d" providerId="ADAL" clId="{203FBC2E-7D7C-4944-BFFB-B4EAAEA7D9EE}" dt="2021-03-07T17:34:45.028" v="5360" actId="14100"/>
          <ac:picMkLst>
            <pc:docMk/>
            <pc:sldMk cId="767504959" sldId="299"/>
            <ac:picMk id="8" creationId="{0B028E74-C8E1-4DAE-BD0A-DB485498BBAA}"/>
          </ac:picMkLst>
        </pc:picChg>
        <pc:picChg chg="add mod modCrop">
          <ac:chgData name="Fu-Yun Tsai" userId="0b82b0ea-67bc-414e-b1fc-2669cd0aa57d" providerId="ADAL" clId="{203FBC2E-7D7C-4944-BFFB-B4EAAEA7D9EE}" dt="2021-03-07T17:37:18.267" v="5388" actId="14100"/>
          <ac:picMkLst>
            <pc:docMk/>
            <pc:sldMk cId="767504959" sldId="299"/>
            <ac:picMk id="9" creationId="{8745DBB6-A95A-4EF3-933D-8B91CABD0507}"/>
          </ac:picMkLst>
        </pc:picChg>
        <pc:picChg chg="add mod modCrop">
          <ac:chgData name="Fu-Yun Tsai" userId="0b82b0ea-67bc-414e-b1fc-2669cd0aa57d" providerId="ADAL" clId="{203FBC2E-7D7C-4944-BFFB-B4EAAEA7D9EE}" dt="2021-03-07T17:35:13.958" v="5364" actId="1076"/>
          <ac:picMkLst>
            <pc:docMk/>
            <pc:sldMk cId="767504959" sldId="299"/>
            <ac:picMk id="10" creationId="{CC0815A0-113E-4F56-8386-E964D0E39B88}"/>
          </ac:picMkLst>
        </pc:picChg>
      </pc:sldChg>
      <pc:sldChg chg="addSp modSp new mod">
        <pc:chgData name="Fu-Yun Tsai" userId="0b82b0ea-67bc-414e-b1fc-2669cd0aa57d" providerId="ADAL" clId="{203FBC2E-7D7C-4944-BFFB-B4EAAEA7D9EE}" dt="2021-03-07T17:36:08.748" v="5379" actId="1076"/>
        <pc:sldMkLst>
          <pc:docMk/>
          <pc:sldMk cId="1621680045" sldId="300"/>
        </pc:sldMkLst>
        <pc:spChg chg="mod">
          <ac:chgData name="Fu-Yun Tsai" userId="0b82b0ea-67bc-414e-b1fc-2669cd0aa57d" providerId="ADAL" clId="{203FBC2E-7D7C-4944-BFFB-B4EAAEA7D9EE}" dt="2021-03-07T17:32:17.564" v="5332" actId="1035"/>
          <ac:spMkLst>
            <pc:docMk/>
            <pc:sldMk cId="1621680045" sldId="300"/>
            <ac:spMk id="2" creationId="{8D62872D-9A33-4053-A038-F814D2A15BA4}"/>
          </ac:spMkLst>
        </pc:spChg>
        <pc:picChg chg="add mod modCrop">
          <ac:chgData name="Fu-Yun Tsai" userId="0b82b0ea-67bc-414e-b1fc-2669cd0aa57d" providerId="ADAL" clId="{203FBC2E-7D7C-4944-BFFB-B4EAAEA7D9EE}" dt="2021-03-07T17:35:28.642" v="5368" actId="1076"/>
          <ac:picMkLst>
            <pc:docMk/>
            <pc:sldMk cId="1621680045" sldId="300"/>
            <ac:picMk id="6" creationId="{B9F6A388-29FC-41C8-AE65-EC7725246C76}"/>
          </ac:picMkLst>
        </pc:picChg>
        <pc:picChg chg="add mod modCrop">
          <ac:chgData name="Fu-Yun Tsai" userId="0b82b0ea-67bc-414e-b1fc-2669cd0aa57d" providerId="ADAL" clId="{203FBC2E-7D7C-4944-BFFB-B4EAAEA7D9EE}" dt="2021-03-07T17:36:06.420" v="5377" actId="1076"/>
          <ac:picMkLst>
            <pc:docMk/>
            <pc:sldMk cId="1621680045" sldId="300"/>
            <ac:picMk id="8" creationId="{C695136E-C347-44E4-99E6-F4716DF07268}"/>
          </ac:picMkLst>
        </pc:picChg>
        <pc:picChg chg="add mod">
          <ac:chgData name="Fu-Yun Tsai" userId="0b82b0ea-67bc-414e-b1fc-2669cd0aa57d" providerId="ADAL" clId="{203FBC2E-7D7C-4944-BFFB-B4EAAEA7D9EE}" dt="2021-03-07T17:36:08.748" v="5379" actId="1076"/>
          <ac:picMkLst>
            <pc:docMk/>
            <pc:sldMk cId="1621680045" sldId="300"/>
            <ac:picMk id="10" creationId="{7E0B0AF1-250A-4C47-AA69-E719CBD3F662}"/>
          </ac:picMkLst>
        </pc:picChg>
        <pc:picChg chg="add mod modCrop">
          <ac:chgData name="Fu-Yun Tsai" userId="0b82b0ea-67bc-414e-b1fc-2669cd0aa57d" providerId="ADAL" clId="{203FBC2E-7D7C-4944-BFFB-B4EAAEA7D9EE}" dt="2021-03-07T17:35:53.737" v="5373" actId="14100"/>
          <ac:picMkLst>
            <pc:docMk/>
            <pc:sldMk cId="1621680045" sldId="300"/>
            <ac:picMk id="11" creationId="{0F188586-4A3C-4260-B5FB-C41EB9422FBB}"/>
          </ac:picMkLst>
        </pc:picChg>
      </pc:sldChg>
      <pc:sldChg chg="new del">
        <pc:chgData name="Fu-Yun Tsai" userId="0b82b0ea-67bc-414e-b1fc-2669cd0aa57d" providerId="ADAL" clId="{203FBC2E-7D7C-4944-BFFB-B4EAAEA7D9EE}" dt="2021-03-07T17:36:11.016" v="5380" actId="47"/>
        <pc:sldMkLst>
          <pc:docMk/>
          <pc:sldMk cId="910510457" sldId="301"/>
        </pc:sldMkLst>
      </pc:sldChg>
      <pc:sldChg chg="new del">
        <pc:chgData name="Fu-Yun Tsai" userId="0b82b0ea-67bc-414e-b1fc-2669cd0aa57d" providerId="ADAL" clId="{203FBC2E-7D7C-4944-BFFB-B4EAAEA7D9EE}" dt="2021-03-07T17:43:10.523" v="5393" actId="680"/>
        <pc:sldMkLst>
          <pc:docMk/>
          <pc:sldMk cId="2487337239" sldId="301"/>
        </pc:sldMkLst>
      </pc:sldChg>
      <pc:sldMasterChg chg="delSldLayout">
        <pc:chgData name="Fu-Yun Tsai" userId="0b82b0ea-67bc-414e-b1fc-2669cd0aa57d" providerId="ADAL" clId="{203FBC2E-7D7C-4944-BFFB-B4EAAEA7D9EE}" dt="2021-03-07T08:06:42.523" v="4209" actId="2696"/>
        <pc:sldMasterMkLst>
          <pc:docMk/>
          <pc:sldMasterMk cId="0" sldId="2147483648"/>
        </pc:sldMasterMkLst>
        <pc:sldLayoutChg chg="del">
          <pc:chgData name="Fu-Yun Tsai" userId="0b82b0ea-67bc-414e-b1fc-2669cd0aa57d" providerId="ADAL" clId="{203FBC2E-7D7C-4944-BFFB-B4EAAEA7D9EE}" dt="2021-03-07T08:06:42.523" v="4209" actId="2696"/>
          <pc:sldLayoutMkLst>
            <pc:docMk/>
            <pc:sldMasterMk cId="0" sldId="2147483648"/>
            <pc:sldLayoutMk cId="2673372096" sldId="214748366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77739" cy="471054"/>
          </a:xfrm>
          <a:prstGeom prst="rect">
            <a:avLst/>
          </a:prstGeom>
          <a:noFill/>
          <a:ln>
            <a:noFill/>
          </a:ln>
        </p:spPr>
        <p:txBody>
          <a:bodyPr spcFirstLastPara="1" wrap="square" lIns="94209" tIns="47092" rIns="94209" bIns="47092" anchor="t" anchorCtr="0">
            <a:noAutofit/>
          </a:bodyPr>
          <a:lstStyle>
            <a:lvl1pPr marR="0" lvl="0" algn="l" rtl="0">
              <a:spcBef>
                <a:spcPts val="0"/>
              </a:spcBef>
              <a:spcAft>
                <a:spcPts val="0"/>
              </a:spcAft>
              <a:buSzPts val="1400"/>
              <a:buNone/>
              <a:defRPr sz="1200" b="0" i="0" u="none" strike="noStrike" cap="none">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dirty="0"/>
          </a:p>
        </p:txBody>
      </p:sp>
      <p:sp>
        <p:nvSpPr>
          <p:cNvPr id="4" name="Google Shape;4;n"/>
          <p:cNvSpPr txBox="1">
            <a:spLocks noGrp="1"/>
          </p:cNvSpPr>
          <p:nvPr>
            <p:ph type="dt" idx="10"/>
          </p:nvPr>
        </p:nvSpPr>
        <p:spPr>
          <a:xfrm>
            <a:off x="4023093" y="0"/>
            <a:ext cx="3077739" cy="471054"/>
          </a:xfrm>
          <a:prstGeom prst="rect">
            <a:avLst/>
          </a:prstGeom>
          <a:noFill/>
          <a:ln>
            <a:noFill/>
          </a:ln>
        </p:spPr>
        <p:txBody>
          <a:bodyPr spcFirstLastPara="1" wrap="square" lIns="94209" tIns="47092" rIns="94209" bIns="47092" anchor="t" anchorCtr="0">
            <a:noAutofit/>
          </a:bodyPr>
          <a:lstStyle>
            <a:lvl1pPr marR="0" lvl="0" algn="r" rtl="0">
              <a:spcBef>
                <a:spcPts val="0"/>
              </a:spcBef>
              <a:spcAft>
                <a:spcPts val="0"/>
              </a:spcAft>
              <a:buSzPts val="1400"/>
              <a:buNone/>
              <a:defRPr sz="1200" b="0" i="0" u="none" strike="noStrike" cap="none">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dirty="0"/>
          </a:p>
        </p:txBody>
      </p:sp>
      <p:sp>
        <p:nvSpPr>
          <p:cNvPr id="5" name="Google Shape;5;n"/>
          <p:cNvSpPr>
            <a:spLocks noGrp="1" noRot="1" noChangeAspect="1"/>
          </p:cNvSpPr>
          <p:nvPr>
            <p:ph type="sldImg" idx="3"/>
          </p:nvPr>
        </p:nvSpPr>
        <p:spPr>
          <a:xfrm>
            <a:off x="735013" y="1173163"/>
            <a:ext cx="5634037" cy="31686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10248" y="4518203"/>
            <a:ext cx="5681980" cy="3696713"/>
          </a:xfrm>
          <a:prstGeom prst="rect">
            <a:avLst/>
          </a:prstGeom>
          <a:noFill/>
          <a:ln>
            <a:noFill/>
          </a:ln>
        </p:spPr>
        <p:txBody>
          <a:bodyPr spcFirstLastPara="1" wrap="square" lIns="94209" tIns="47092" rIns="94209" bIns="47092"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dirty="0"/>
          </a:p>
        </p:txBody>
      </p:sp>
      <p:sp>
        <p:nvSpPr>
          <p:cNvPr id="7" name="Google Shape;7;n"/>
          <p:cNvSpPr txBox="1">
            <a:spLocks noGrp="1"/>
          </p:cNvSpPr>
          <p:nvPr>
            <p:ph type="ftr" idx="11"/>
          </p:nvPr>
        </p:nvSpPr>
        <p:spPr>
          <a:xfrm>
            <a:off x="1" y="8917423"/>
            <a:ext cx="3077739" cy="471053"/>
          </a:xfrm>
          <a:prstGeom prst="rect">
            <a:avLst/>
          </a:prstGeom>
          <a:noFill/>
          <a:ln>
            <a:noFill/>
          </a:ln>
        </p:spPr>
        <p:txBody>
          <a:bodyPr spcFirstLastPara="1" wrap="square" lIns="94209" tIns="47092" rIns="94209" bIns="47092" anchor="b" anchorCtr="0">
            <a:noAutofit/>
          </a:bodyPr>
          <a:lstStyle>
            <a:lvl1pPr marR="0" lvl="0" algn="l" rtl="0">
              <a:spcBef>
                <a:spcPts val="0"/>
              </a:spcBef>
              <a:spcAft>
                <a:spcPts val="0"/>
              </a:spcAft>
              <a:buSzPts val="1400"/>
              <a:buNone/>
              <a:defRPr sz="1200" b="0" i="0" u="none" strike="noStrike" cap="none">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dirty="0"/>
          </a:p>
        </p:txBody>
      </p:sp>
      <p:sp>
        <p:nvSpPr>
          <p:cNvPr id="8" name="Google Shape;8;n"/>
          <p:cNvSpPr txBox="1">
            <a:spLocks noGrp="1"/>
          </p:cNvSpPr>
          <p:nvPr>
            <p:ph type="sldNum" idx="12"/>
          </p:nvPr>
        </p:nvSpPr>
        <p:spPr>
          <a:xfrm>
            <a:off x="4023093" y="8917423"/>
            <a:ext cx="3077739" cy="471053"/>
          </a:xfrm>
          <a:prstGeom prst="rect">
            <a:avLst/>
          </a:prstGeom>
          <a:noFill/>
          <a:ln>
            <a:noFill/>
          </a:ln>
        </p:spPr>
        <p:txBody>
          <a:bodyPr spcFirstLastPara="1" wrap="square" lIns="94209" tIns="47092" rIns="94209" bIns="47092" anchor="b" anchorCtr="0">
            <a:noAutofit/>
          </a:bodyPr>
          <a:lstStyle>
            <a:lvl1pPr>
              <a:defRPr>
                <a:latin typeface="Times New Roman" panose="02020603050405020304" pitchFamily="18" charset="0"/>
                <a:cs typeface="Times New Roman" panose="02020603050405020304" pitchFamily="18" charset="0"/>
              </a:defRPr>
            </a:lvl1pPr>
          </a:lstStyle>
          <a:p>
            <a:pPr algn="r"/>
            <a:fld id="{00000000-1234-1234-1234-123412341234}" type="slidenum">
              <a:rPr lang="en-US" sz="1200" smtClean="0">
                <a:solidFill>
                  <a:schemeClr val="dk1"/>
                </a:solidFill>
                <a:ea typeface="Calibri"/>
                <a:sym typeface="Calibri"/>
              </a:rPr>
              <a:pPr algn="r"/>
              <a:t>‹#›</a:t>
            </a:fld>
            <a:endParaRPr lang="en-US" sz="1200" dirty="0">
              <a:solidFill>
                <a:schemeClr val="dk1"/>
              </a:solidFill>
              <a:ea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a:spLocks noGrp="1" noRot="1" noChangeAspect="1"/>
          </p:cNvSpPr>
          <p:nvPr>
            <p:ph type="sldImg" idx="2"/>
          </p:nvPr>
        </p:nvSpPr>
        <p:spPr>
          <a:xfrm>
            <a:off x="735013" y="1173163"/>
            <a:ext cx="5634037" cy="31686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1:notes"/>
          <p:cNvSpPr txBox="1">
            <a:spLocks noGrp="1"/>
          </p:cNvSpPr>
          <p:nvPr>
            <p:ph type="body" idx="1"/>
          </p:nvPr>
        </p:nvSpPr>
        <p:spPr>
          <a:xfrm>
            <a:off x="710248" y="4518203"/>
            <a:ext cx="5681980" cy="3696713"/>
          </a:xfrm>
          <a:prstGeom prst="rect">
            <a:avLst/>
          </a:prstGeom>
          <a:noFill/>
          <a:ln>
            <a:noFill/>
          </a:ln>
        </p:spPr>
        <p:txBody>
          <a:bodyPr spcFirstLastPara="1" wrap="square" lIns="94209" tIns="47092" rIns="94209" bIns="47092" anchor="t" anchorCtr="0">
            <a:noAutofit/>
          </a:bodyPr>
          <a:lstStyle/>
          <a:p>
            <a:pPr marL="0" indent="0"/>
            <a:endParaRPr dirty="0">
              <a:latin typeface="Times New Roman" panose="02020603050405020304" pitchFamily="18" charset="0"/>
              <a:cs typeface="Times New Roman" panose="02020603050405020304" pitchFamily="18" charset="0"/>
            </a:endParaRPr>
          </a:p>
        </p:txBody>
      </p:sp>
      <p:sp>
        <p:nvSpPr>
          <p:cNvPr id="86" name="Google Shape;86;p1:notes"/>
          <p:cNvSpPr txBox="1">
            <a:spLocks noGrp="1"/>
          </p:cNvSpPr>
          <p:nvPr>
            <p:ph type="sldNum" idx="12"/>
          </p:nvPr>
        </p:nvSpPr>
        <p:spPr>
          <a:xfrm>
            <a:off x="4023093" y="8917423"/>
            <a:ext cx="3077739" cy="471053"/>
          </a:xfrm>
          <a:prstGeom prst="rect">
            <a:avLst/>
          </a:prstGeom>
          <a:noFill/>
          <a:ln>
            <a:noFill/>
          </a:ln>
        </p:spPr>
        <p:txBody>
          <a:bodyPr spcFirstLastPara="1" wrap="square" lIns="94209" tIns="47092" rIns="94209" bIns="47092" anchor="b" anchorCtr="0">
            <a:noAutofit/>
          </a:bodyPr>
          <a:lstStyle/>
          <a:p>
            <a:pPr algn="r"/>
            <a:fld id="{00000000-1234-1234-1234-123412341234}" type="slidenum">
              <a:rPr lang="en-US">
                <a:latin typeface="Times New Roman" panose="02020603050405020304" pitchFamily="18" charset="0"/>
                <a:cs typeface="Times New Roman" panose="02020603050405020304" pitchFamily="18" charset="0"/>
              </a:rPr>
              <a:pPr algn="r"/>
              <a:t>1</a:t>
            </a:fld>
            <a:endParaRPr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idx="12"/>
          </p:nvPr>
        </p:nvSpPr>
        <p:spPr/>
        <p:txBody>
          <a:bodyPr/>
          <a:lstStyle/>
          <a:p>
            <a:pPr algn="r"/>
            <a:fld id="{00000000-1234-1234-1234-123412341234}" type="slidenum">
              <a:rPr lang="en-US" sz="1200" smtClean="0">
                <a:solidFill>
                  <a:schemeClr val="dk1"/>
                </a:solidFill>
                <a:ea typeface="Calibri"/>
                <a:sym typeface="Calibri"/>
              </a:rPr>
              <a:pPr algn="r"/>
              <a:t>7</a:t>
            </a:fld>
            <a:endParaRPr lang="en-US" sz="1200" dirty="0">
              <a:solidFill>
                <a:schemeClr val="dk1"/>
              </a:solidFill>
              <a:ea typeface="Calibri"/>
              <a:sym typeface="Calibri"/>
            </a:endParaRPr>
          </a:p>
        </p:txBody>
      </p:sp>
    </p:spTree>
    <p:extLst>
      <p:ext uri="{BB962C8B-B14F-4D97-AF65-F5344CB8AC3E}">
        <p14:creationId xmlns:p14="http://schemas.microsoft.com/office/powerpoint/2010/main" val="1951409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398463" lvl="1" indent="-227013"/>
            <a:r>
              <a:rPr lang="en-US" sz="1200" dirty="0">
                <a:latin typeface="Times New Roman" panose="02020603050405020304" pitchFamily="18" charset="0"/>
                <a:cs typeface="Times New Roman" panose="02020603050405020304" pitchFamily="18" charset="0"/>
              </a:rPr>
              <a:t>Consensus within the literature is in favor of using the Bakker correlation over the Belle and Berman correlation due to later measurements displaying larger degradation in thermal conductivity with uranium content than predicted by Belle and Berman. </a:t>
            </a:r>
          </a:p>
          <a:p>
            <a:pPr marL="398463" lvl="1" indent="-227013"/>
            <a:r>
              <a:rPr lang="en-US" sz="1200" dirty="0">
                <a:latin typeface="Times New Roman" panose="02020603050405020304" pitchFamily="18" charset="0"/>
                <a:cs typeface="Times New Roman" panose="02020603050405020304" pitchFamily="18" charset="0"/>
              </a:rPr>
              <a:t>It should be noted that many of the high burnup elements in case 2 exceed the maximum temperature for which the Bakker et al. conductivity correlation was developed. This leads to additional uncertainty in the temperature behavior for these cases because it is not known if extrapolating the Bakker correlation is representative in this regime.</a:t>
            </a:r>
          </a:p>
          <a:p>
            <a:endParaRPr lang="en-US" dirty="0"/>
          </a:p>
        </p:txBody>
      </p:sp>
      <p:sp>
        <p:nvSpPr>
          <p:cNvPr id="4" name="投影片編號版面配置區 3"/>
          <p:cNvSpPr>
            <a:spLocks noGrp="1"/>
          </p:cNvSpPr>
          <p:nvPr>
            <p:ph type="sldNum" idx="12"/>
          </p:nvPr>
        </p:nvSpPr>
        <p:spPr/>
        <p:txBody>
          <a:bodyPr/>
          <a:lstStyle/>
          <a:p>
            <a:pPr algn="r"/>
            <a:fld id="{00000000-1234-1234-1234-123412341234}" type="slidenum">
              <a:rPr lang="en-US" sz="1200" smtClean="0">
                <a:solidFill>
                  <a:schemeClr val="dk1"/>
                </a:solidFill>
                <a:ea typeface="Calibri"/>
                <a:sym typeface="Calibri"/>
              </a:rPr>
              <a:pPr algn="r"/>
              <a:t>8</a:t>
            </a:fld>
            <a:endParaRPr lang="en-US" sz="1200" dirty="0">
              <a:solidFill>
                <a:schemeClr val="dk1"/>
              </a:solidFill>
              <a:ea typeface="Calibri"/>
              <a:sym typeface="Calibri"/>
            </a:endParaRPr>
          </a:p>
        </p:txBody>
      </p:sp>
    </p:spTree>
    <p:extLst>
      <p:ext uri="{BB962C8B-B14F-4D97-AF65-F5344CB8AC3E}">
        <p14:creationId xmlns:p14="http://schemas.microsoft.com/office/powerpoint/2010/main" val="2323822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4"/>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Times New Roman" panose="02020603050405020304" pitchFamily="18" charset="0"/>
                <a:ea typeface="Times New Roman" panose="02020603050405020304" pitchFamily="18" charset="0"/>
                <a:cs typeface="Times New Roman" panose="02020603050405020304" pitchFamily="18" charset="0"/>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5"/>
          <p:cNvSpPr txBox="1">
            <a:spLocks noGrp="1"/>
          </p:cNvSpPr>
          <p:nvPr>
            <p:ph type="title"/>
          </p:nvPr>
        </p:nvSpPr>
        <p:spPr>
          <a:xfrm>
            <a:off x="457203" y="204787"/>
            <a:ext cx="3008313" cy="8715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atin typeface="Times New Roman" panose="02020603050405020304" pitchFamily="18" charset="0"/>
                <a:cs typeface="Times New Roman" panose="02020603050405020304" pitchFamily="18" charset="0"/>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dirty="0"/>
          </a:p>
        </p:txBody>
      </p:sp>
      <p:sp>
        <p:nvSpPr>
          <p:cNvPr id="59" name="Google Shape;59;p25"/>
          <p:cNvSpPr txBox="1">
            <a:spLocks noGrp="1"/>
          </p:cNvSpPr>
          <p:nvPr>
            <p:ph type="body" idx="1"/>
          </p:nvPr>
        </p:nvSpPr>
        <p:spPr>
          <a:xfrm>
            <a:off x="3575050" y="204789"/>
            <a:ext cx="5111750" cy="438983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atin typeface="Times New Roman" panose="02020603050405020304" pitchFamily="18" charset="0"/>
                <a:cs typeface="Times New Roman" panose="02020603050405020304" pitchFamily="18" charset="0"/>
              </a:defRPr>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dirty="0"/>
          </a:p>
        </p:txBody>
      </p:sp>
      <p:sp>
        <p:nvSpPr>
          <p:cNvPr id="60" name="Google Shape;60;p25"/>
          <p:cNvSpPr txBox="1">
            <a:spLocks noGrp="1"/>
          </p:cNvSpPr>
          <p:nvPr>
            <p:ph type="body" idx="2"/>
          </p:nvPr>
        </p:nvSpPr>
        <p:spPr>
          <a:xfrm>
            <a:off x="457203" y="1076327"/>
            <a:ext cx="3008313" cy="351829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atin typeface="Times New Roman" panose="02020603050405020304" pitchFamily="18" charset="0"/>
                <a:cs typeface="Times New Roman" panose="02020603050405020304" pitchFamily="18" charset="0"/>
              </a:defRPr>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dirty="0"/>
          </a:p>
        </p:txBody>
      </p:sp>
      <p:sp>
        <p:nvSpPr>
          <p:cNvPr id="61" name="Google Shape;61;p25"/>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5"/>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5"/>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Times New Roman" panose="02020603050405020304" pitchFamily="18" charset="0"/>
                <a:ea typeface="Times New Roman" panose="02020603050405020304" pitchFamily="18" charset="0"/>
                <a:cs typeface="Times New Roman" panose="02020603050405020304" pitchFamily="18" charset="0"/>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6"/>
          <p:cNvSpPr txBox="1">
            <a:spLocks noGrp="1"/>
          </p:cNvSpPr>
          <p:nvPr>
            <p:ph type="title"/>
          </p:nvPr>
        </p:nvSpPr>
        <p:spPr>
          <a:xfrm>
            <a:off x="1792288" y="3600451"/>
            <a:ext cx="5486400" cy="42505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atin typeface="Times New Roman" panose="02020603050405020304" pitchFamily="18" charset="0"/>
                <a:cs typeface="Times New Roman" panose="02020603050405020304" pitchFamily="18" charset="0"/>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dirty="0"/>
          </a:p>
        </p:txBody>
      </p:sp>
      <p:sp>
        <p:nvSpPr>
          <p:cNvPr id="66" name="Google Shape;66;p26"/>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dirty="0"/>
          </a:p>
        </p:txBody>
      </p:sp>
      <p:sp>
        <p:nvSpPr>
          <p:cNvPr id="67" name="Google Shape;67;p26"/>
          <p:cNvSpPr txBox="1">
            <a:spLocks noGrp="1"/>
          </p:cNvSpPr>
          <p:nvPr>
            <p:ph type="body" idx="1"/>
          </p:nvPr>
        </p:nvSpPr>
        <p:spPr>
          <a:xfrm>
            <a:off x="1792288" y="4025504"/>
            <a:ext cx="5486400" cy="60364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atin typeface="Times New Roman" panose="02020603050405020304" pitchFamily="18" charset="0"/>
                <a:cs typeface="Times New Roman" panose="02020603050405020304" pitchFamily="18" charset="0"/>
              </a:defRPr>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dirty="0"/>
          </a:p>
        </p:txBody>
      </p:sp>
      <p:sp>
        <p:nvSpPr>
          <p:cNvPr id="68" name="Google Shape;68;p26"/>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6"/>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6"/>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Times New Roman" panose="02020603050405020304" pitchFamily="18" charset="0"/>
                <a:ea typeface="Times New Roman" panose="02020603050405020304" pitchFamily="18" charset="0"/>
                <a:cs typeface="Times New Roman" panose="02020603050405020304" pitchFamily="18" charset="0"/>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27"/>
          <p:cNvSpPr txBox="1">
            <a:spLocks noGrp="1"/>
          </p:cNvSpPr>
          <p:nvPr>
            <p:ph type="title"/>
          </p:nvPr>
        </p:nvSpPr>
        <p:spPr>
          <a:xfrm>
            <a:off x="457200" y="675085"/>
            <a:ext cx="8229600" cy="80129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Times New Roman" panose="02020603050405020304" pitchFamily="18" charset="0"/>
                <a:cs typeface="Times New Roman" panose="02020603050405020304" pitchFamily="18" charset="0"/>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dirty="0"/>
          </a:p>
        </p:txBody>
      </p:sp>
      <p:sp>
        <p:nvSpPr>
          <p:cNvPr id="73" name="Google Shape;73;p27"/>
          <p:cNvSpPr txBox="1">
            <a:spLocks noGrp="1"/>
          </p:cNvSpPr>
          <p:nvPr>
            <p:ph type="body" idx="1"/>
          </p:nvPr>
        </p:nvSpPr>
        <p:spPr>
          <a:xfrm rot="5400000">
            <a:off x="3408164" y="-684014"/>
            <a:ext cx="2327672" cy="8229600"/>
          </a:xfrm>
          <a:prstGeom prst="rect">
            <a:avLst/>
          </a:prstGeom>
          <a:noFill/>
          <a:ln>
            <a:noFill/>
          </a:ln>
        </p:spPr>
        <p:txBody>
          <a:bodyPr spcFirstLastPara="1" vert="vert270" wrap="square" lIns="91425" tIns="45700" rIns="91425" bIns="45700" anchor="t" anchorCtr="0">
            <a:noAutofit/>
          </a:bodyPr>
          <a:lstStyle>
            <a:lvl1pPr marL="457200" lvl="0" indent="-342900" algn="l">
              <a:spcBef>
                <a:spcPts val="360"/>
              </a:spcBef>
              <a:spcAft>
                <a:spcPts val="0"/>
              </a:spcAft>
              <a:buClr>
                <a:schemeClr val="dk1"/>
              </a:buClr>
              <a:buSzPts val="1800"/>
              <a:buChar char="•"/>
              <a:defRPr>
                <a:latin typeface="Times New Roman" panose="02020603050405020304" pitchFamily="18" charset="0"/>
                <a:cs typeface="Times New Roman" panose="02020603050405020304" pitchFamily="18" charset="0"/>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dirty="0"/>
          </a:p>
        </p:txBody>
      </p:sp>
      <p:sp>
        <p:nvSpPr>
          <p:cNvPr id="74" name="Google Shape;74;p27"/>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7"/>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7"/>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Times New Roman" panose="02020603050405020304" pitchFamily="18" charset="0"/>
                <a:ea typeface="Times New Roman" panose="02020603050405020304" pitchFamily="18" charset="0"/>
                <a:cs typeface="Times New Roman" panose="02020603050405020304" pitchFamily="18" charset="0"/>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141759-35FB-46AC-95FF-88F5A7C883D8}"/>
              </a:ext>
            </a:extLst>
          </p:cNvPr>
          <p:cNvSpPr>
            <a:spLocks noGrp="1"/>
          </p:cNvSpPr>
          <p:nvPr>
            <p:ph type="title"/>
          </p:nvPr>
        </p:nvSpPr>
        <p:spPr/>
        <p:txBody>
          <a:bodyPr/>
          <a:lstStyle/>
          <a:p>
            <a:r>
              <a:rPr lang="zh-TW" altLang="en-US"/>
              <a:t>按一下以編輯母片標題樣式</a:t>
            </a:r>
            <a:endParaRPr lang="en-US"/>
          </a:p>
        </p:txBody>
      </p:sp>
      <p:sp>
        <p:nvSpPr>
          <p:cNvPr id="3" name="日期版面配置區 2">
            <a:extLst>
              <a:ext uri="{FF2B5EF4-FFF2-40B4-BE49-F238E27FC236}">
                <a16:creationId xmlns:a16="http://schemas.microsoft.com/office/drawing/2014/main" id="{916DA565-F462-4F38-B86B-ED11F1885062}"/>
              </a:ext>
            </a:extLst>
          </p:cNvPr>
          <p:cNvSpPr>
            <a:spLocks noGrp="1"/>
          </p:cNvSpPr>
          <p:nvPr>
            <p:ph type="dt" idx="10"/>
          </p:nvPr>
        </p:nvSpPr>
        <p:spPr/>
        <p:txBody>
          <a:bodyPr/>
          <a:lstStyle/>
          <a:p>
            <a:endParaRPr lang="en-US" dirty="0"/>
          </a:p>
        </p:txBody>
      </p:sp>
      <p:sp>
        <p:nvSpPr>
          <p:cNvPr id="4" name="頁尾版面配置區 3">
            <a:extLst>
              <a:ext uri="{FF2B5EF4-FFF2-40B4-BE49-F238E27FC236}">
                <a16:creationId xmlns:a16="http://schemas.microsoft.com/office/drawing/2014/main" id="{42E7252A-B377-422A-A90A-66D716A2131A}"/>
              </a:ext>
            </a:extLst>
          </p:cNvPr>
          <p:cNvSpPr>
            <a:spLocks noGrp="1"/>
          </p:cNvSpPr>
          <p:nvPr>
            <p:ph type="ftr" idx="11"/>
          </p:nvPr>
        </p:nvSpPr>
        <p:spPr/>
        <p:txBody>
          <a:bodyPr/>
          <a:lstStyle/>
          <a:p>
            <a:endParaRPr lang="en-US" dirty="0"/>
          </a:p>
        </p:txBody>
      </p:sp>
      <p:sp>
        <p:nvSpPr>
          <p:cNvPr id="5" name="投影片編號版面配置區 4">
            <a:extLst>
              <a:ext uri="{FF2B5EF4-FFF2-40B4-BE49-F238E27FC236}">
                <a16:creationId xmlns:a16="http://schemas.microsoft.com/office/drawing/2014/main" id="{9A7AAA80-B86F-4583-A4BB-120B2AEB954E}"/>
              </a:ext>
            </a:extLst>
          </p:cNvPr>
          <p:cNvSpPr>
            <a:spLocks noGrp="1"/>
          </p:cNvSpPr>
          <p:nvPr>
            <p:ph type="sldNum" idx="12"/>
          </p:nvPr>
        </p:nvSpPr>
        <p:spPr/>
        <p:txBody>
          <a:body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459638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28"/>
          <p:cNvSpPr txBox="1">
            <a:spLocks noGrp="1"/>
          </p:cNvSpPr>
          <p:nvPr>
            <p:ph type="title"/>
          </p:nvPr>
        </p:nvSpPr>
        <p:spPr>
          <a:xfrm rot="5400000">
            <a:off x="5463778" y="1371602"/>
            <a:ext cx="4388644"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Times New Roman" panose="02020603050405020304" pitchFamily="18" charset="0"/>
                <a:cs typeface="Times New Roman" panose="02020603050405020304" pitchFamily="18" charset="0"/>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dirty="0"/>
          </a:p>
        </p:txBody>
      </p:sp>
      <p:sp>
        <p:nvSpPr>
          <p:cNvPr id="79" name="Google Shape;79;p28"/>
          <p:cNvSpPr txBox="1">
            <a:spLocks noGrp="1"/>
          </p:cNvSpPr>
          <p:nvPr>
            <p:ph type="body" idx="1"/>
          </p:nvPr>
        </p:nvSpPr>
        <p:spPr>
          <a:xfrm rot="5400000">
            <a:off x="1272778" y="-609598"/>
            <a:ext cx="4388644"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atin typeface="Times New Roman" panose="02020603050405020304" pitchFamily="18" charset="0"/>
                <a:cs typeface="Times New Roman" panose="02020603050405020304" pitchFamily="18" charset="0"/>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dirty="0"/>
          </a:p>
        </p:txBody>
      </p:sp>
      <p:sp>
        <p:nvSpPr>
          <p:cNvPr id="80" name="Google Shape;80;p28"/>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8"/>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Times New Roman" panose="02020603050405020304" pitchFamily="18" charset="0"/>
                <a:ea typeface="Times New Roman" panose="02020603050405020304" pitchFamily="18" charset="0"/>
                <a:cs typeface="Times New Roman" panose="02020603050405020304" pitchFamily="18" charset="0"/>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6"/>
        <p:cNvGrpSpPr/>
        <p:nvPr/>
      </p:nvGrpSpPr>
      <p:grpSpPr>
        <a:xfrm>
          <a:off x="0" y="0"/>
          <a:ext cx="0" cy="0"/>
          <a:chOff x="0" y="0"/>
          <a:chExt cx="0" cy="0"/>
        </a:xfrm>
      </p:grpSpPr>
      <p:sp>
        <p:nvSpPr>
          <p:cNvPr id="17" name="Google Shape;17;p18"/>
          <p:cNvSpPr txBox="1">
            <a:spLocks noGrp="1"/>
          </p:cNvSpPr>
          <p:nvPr>
            <p:ph type="ctrTitle"/>
          </p:nvPr>
        </p:nvSpPr>
        <p:spPr>
          <a:xfrm>
            <a:off x="685800" y="1597820"/>
            <a:ext cx="7772400" cy="110251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Times New Roman" panose="02020603050405020304" pitchFamily="18" charset="0"/>
                <a:cs typeface="Times New Roman" panose="02020603050405020304" pitchFamily="18" charset="0"/>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dirty="0"/>
          </a:p>
        </p:txBody>
      </p:sp>
      <p:sp>
        <p:nvSpPr>
          <p:cNvPr id="18" name="Google Shape;18;p18"/>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Clr>
                <a:srgbClr val="888888"/>
              </a:buClr>
              <a:buSzPts val="2400"/>
              <a:buNone/>
              <a:defRPr>
                <a:solidFill>
                  <a:srgbClr val="888888"/>
                </a:solidFill>
                <a:latin typeface="Times New Roman" panose="02020603050405020304" pitchFamily="18" charset="0"/>
                <a:cs typeface="Times New Roman" panose="02020603050405020304" pitchFamily="18" charset="0"/>
              </a:defRPr>
            </a:lvl1pPr>
            <a:lvl2pPr lvl="1" algn="ctr">
              <a:spcBef>
                <a:spcPts val="480"/>
              </a:spcBef>
              <a:spcAft>
                <a:spcPts val="0"/>
              </a:spcAft>
              <a:buClr>
                <a:srgbClr val="888888"/>
              </a:buClr>
              <a:buSzPts val="24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280"/>
              </a:spcBef>
              <a:spcAft>
                <a:spcPts val="0"/>
              </a:spcAft>
              <a:buClr>
                <a:srgbClr val="888888"/>
              </a:buClr>
              <a:buSzPts val="14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dirty="0"/>
          </a:p>
        </p:txBody>
      </p:sp>
      <p:sp>
        <p:nvSpPr>
          <p:cNvPr id="19" name="Google Shape;19;p18"/>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8"/>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Times New Roman" panose="02020603050405020304" pitchFamily="18" charset="0"/>
                <a:ea typeface="Times New Roman" panose="02020603050405020304" pitchFamily="18" charset="0"/>
                <a:cs typeface="Times New Roman" panose="02020603050405020304" pitchFamily="18" charset="0"/>
                <a:sym typeface="Calibri"/>
              </a:defRPr>
            </a:lvl1pPr>
            <a:lvl2pPr marL="0" marR="0" lvl="1" indent="0" algn="r">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3462246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AF5269-2BC8-4202-99E0-8A5500230BEA}"/>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070FC5A-D5C4-450D-9F18-0A1344362FD6}"/>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51D480A-AABD-4D49-88DB-EB12CEB424F9}"/>
              </a:ext>
            </a:extLst>
          </p:cNvPr>
          <p:cNvSpPr>
            <a:spLocks noGrp="1"/>
          </p:cNvSpPr>
          <p:nvPr>
            <p:ph type="dt" sz="half" idx="10"/>
          </p:nvPr>
        </p:nvSpPr>
        <p:spPr/>
        <p:txBody>
          <a:bodyPr/>
          <a:lstStyle/>
          <a:p>
            <a:fld id="{DC9FF934-97D7-4B8F-B069-A640E4AA6BEB}" type="datetimeFigureOut">
              <a:rPr lang="zh-TW" altLang="en-US" smtClean="0"/>
              <a:t>2021/3/8</a:t>
            </a:fld>
            <a:endParaRPr lang="zh-TW" altLang="en-US"/>
          </a:p>
        </p:txBody>
      </p:sp>
      <p:sp>
        <p:nvSpPr>
          <p:cNvPr id="5" name="頁尾版面配置區 4">
            <a:extLst>
              <a:ext uri="{FF2B5EF4-FFF2-40B4-BE49-F238E27FC236}">
                <a16:creationId xmlns:a16="http://schemas.microsoft.com/office/drawing/2014/main" id="{BD6E7457-62AC-4FB6-9DEA-08071586F10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A7DE6F0-E753-4E6A-85B9-09F9AB43DDA1}"/>
              </a:ext>
            </a:extLst>
          </p:cNvPr>
          <p:cNvSpPr>
            <a:spLocks noGrp="1"/>
          </p:cNvSpPr>
          <p:nvPr>
            <p:ph type="sldNum" sz="quarter" idx="12"/>
          </p:nvPr>
        </p:nvSpPr>
        <p:spPr/>
        <p:txBody>
          <a:bodyPr/>
          <a:lstStyle/>
          <a:p>
            <a:fld id="{7FFB098B-EFCB-4F86-83C9-376BD17EF930}" type="slidenum">
              <a:rPr lang="zh-TW" altLang="en-US" smtClean="0"/>
              <a:t>‹#›</a:t>
            </a:fld>
            <a:endParaRPr lang="zh-TW" altLang="en-US"/>
          </a:p>
        </p:txBody>
      </p:sp>
    </p:spTree>
    <p:extLst>
      <p:ext uri="{BB962C8B-B14F-4D97-AF65-F5344CB8AC3E}">
        <p14:creationId xmlns:p14="http://schemas.microsoft.com/office/powerpoint/2010/main" val="3025913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457200" y="675085"/>
            <a:ext cx="8229600" cy="80129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1"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3200" b="1"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3200" b="1"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3200" b="1"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3200" b="1"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3200" b="1" i="0" u="none" strike="noStrike" cap="none">
                <a:solidFill>
                  <a:schemeClr val="dk1"/>
                </a:solidFill>
                <a:latin typeface="Arial"/>
                <a:ea typeface="Arial"/>
                <a:cs typeface="Arial"/>
                <a:sym typeface="Arial"/>
              </a:defRPr>
            </a:lvl6pPr>
            <a:lvl7pPr marR="0" lvl="6" algn="ctr" rtl="0">
              <a:spcBef>
                <a:spcPts val="0"/>
              </a:spcBef>
              <a:spcAft>
                <a:spcPts val="0"/>
              </a:spcAft>
              <a:buSzPts val="1400"/>
              <a:buNone/>
              <a:defRPr sz="3200" b="1" i="0" u="none" strike="noStrike" cap="none">
                <a:solidFill>
                  <a:schemeClr val="dk1"/>
                </a:solidFill>
                <a:latin typeface="Arial"/>
                <a:ea typeface="Arial"/>
                <a:cs typeface="Arial"/>
                <a:sym typeface="Arial"/>
              </a:defRPr>
            </a:lvl7pPr>
            <a:lvl8pPr marR="0" lvl="7" algn="ctr" rtl="0">
              <a:spcBef>
                <a:spcPts val="0"/>
              </a:spcBef>
              <a:spcAft>
                <a:spcPts val="0"/>
              </a:spcAft>
              <a:buSzPts val="1400"/>
              <a:buNone/>
              <a:defRPr sz="3200" b="1" i="0" u="none" strike="noStrike" cap="none">
                <a:solidFill>
                  <a:schemeClr val="dk1"/>
                </a:solidFill>
                <a:latin typeface="Arial"/>
                <a:ea typeface="Arial"/>
                <a:cs typeface="Arial"/>
                <a:sym typeface="Arial"/>
              </a:defRPr>
            </a:lvl8pPr>
            <a:lvl9pPr marR="0" lvl="8" algn="ctr" rtl="0">
              <a:spcBef>
                <a:spcPts val="0"/>
              </a:spcBef>
              <a:spcAft>
                <a:spcPts val="0"/>
              </a:spcAft>
              <a:buSzPts val="1400"/>
              <a:buNone/>
              <a:defRPr sz="3200" b="1" i="0" u="none" strike="noStrike" cap="none">
                <a:solidFill>
                  <a:schemeClr val="dk1"/>
                </a:solidFill>
                <a:latin typeface="Arial"/>
                <a:ea typeface="Arial"/>
                <a:cs typeface="Arial"/>
                <a:sym typeface="Arial"/>
              </a:defRPr>
            </a:lvl9pPr>
          </a:lstStyle>
          <a:p>
            <a:endParaRPr dirty="0"/>
          </a:p>
        </p:txBody>
      </p:sp>
      <p:sp>
        <p:nvSpPr>
          <p:cNvPr id="11" name="Google Shape;11;p17"/>
          <p:cNvSpPr txBox="1">
            <a:spLocks noGrp="1"/>
          </p:cNvSpPr>
          <p:nvPr>
            <p:ph type="body" idx="1"/>
          </p:nvPr>
        </p:nvSpPr>
        <p:spPr>
          <a:xfrm>
            <a:off x="457200" y="2266950"/>
            <a:ext cx="8229600" cy="2327672"/>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292100" algn="l" rtl="0">
              <a:spcBef>
                <a:spcPts val="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dirty="0"/>
          </a:p>
        </p:txBody>
      </p:sp>
      <p:sp>
        <p:nvSpPr>
          <p:cNvPr id="12" name="Google Shape;12;p17"/>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dirty="0"/>
          </a:p>
        </p:txBody>
      </p:sp>
      <p:sp>
        <p:nvSpPr>
          <p:cNvPr id="13" name="Google Shape;13;p17"/>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dirty="0"/>
          </a:p>
        </p:txBody>
      </p:sp>
      <p:sp>
        <p:nvSpPr>
          <p:cNvPr id="14" name="Google Shape;14;p17"/>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Times New Roman" panose="02020603050405020304" pitchFamily="18" charset="0"/>
                <a:ea typeface="Times New Roman" panose="02020603050405020304" pitchFamily="18" charset="0"/>
                <a:cs typeface="Times New Roman" panose="02020603050405020304" pitchFamily="18" charset="0"/>
                <a:sym typeface="Calibri"/>
              </a:defRPr>
            </a:lvl1pPr>
            <a:lvl2pPr marL="0" marR="0" lvl="1" indent="0" algn="r" rtl="0">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pic>
        <p:nvPicPr>
          <p:cNvPr id="15" name="Google Shape;15;p17"/>
          <p:cNvPicPr preferRelativeResize="0"/>
          <p:nvPr/>
        </p:nvPicPr>
        <p:blipFill rotWithShape="1">
          <a:blip r:embed="rId10">
            <a:alphaModFix/>
          </a:blip>
          <a:srcRect/>
          <a:stretch/>
        </p:blipFill>
        <p:spPr>
          <a:xfrm>
            <a:off x="1" y="0"/>
            <a:ext cx="9152194" cy="457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61" r:id="rId5"/>
    <p:sldLayoutId id="2147483659" r:id="rId6"/>
    <p:sldLayoutId id="2147483660" r:id="rId7"/>
    <p:sldLayoutId id="2147483662"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www.sludgeprocessing.com/oxidative-thermochemical-treatment/supercritical-water-oxidation-scwo-sludge/"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4" name="標題 3">
            <a:extLst>
              <a:ext uri="{FF2B5EF4-FFF2-40B4-BE49-F238E27FC236}">
                <a16:creationId xmlns:a16="http://schemas.microsoft.com/office/drawing/2014/main" id="{1B84EA4D-11B2-4629-92EE-9E737DC490BF}"/>
              </a:ext>
            </a:extLst>
          </p:cNvPr>
          <p:cNvSpPr>
            <a:spLocks noGrp="1"/>
          </p:cNvSpPr>
          <p:nvPr>
            <p:ph type="ctrTitle"/>
          </p:nvPr>
        </p:nvSpPr>
        <p:spPr>
          <a:xfrm>
            <a:off x="685800" y="1247256"/>
            <a:ext cx="7772400" cy="1102519"/>
          </a:xfrm>
        </p:spPr>
        <p:txBody>
          <a:bodyPr/>
          <a:lstStyle/>
          <a:p>
            <a:r>
              <a:rPr lang="en-US" sz="3600" i="0" u="none" strike="noStrike" baseline="0" dirty="0"/>
              <a:t>A Thoria and Thorium Uranium Dioxide Nuclear Fuel Performance Model Prototype and Knowledge Gap Assessment</a:t>
            </a:r>
            <a:endParaRPr lang="en-US" sz="3600" dirty="0"/>
          </a:p>
        </p:txBody>
      </p:sp>
      <p:sp>
        <p:nvSpPr>
          <p:cNvPr id="6" name="副標題 5">
            <a:extLst>
              <a:ext uri="{FF2B5EF4-FFF2-40B4-BE49-F238E27FC236}">
                <a16:creationId xmlns:a16="http://schemas.microsoft.com/office/drawing/2014/main" id="{D8E63A4E-03E8-418B-A95F-0574CDB9D35B}"/>
              </a:ext>
            </a:extLst>
          </p:cNvPr>
          <p:cNvSpPr>
            <a:spLocks noGrp="1"/>
          </p:cNvSpPr>
          <p:nvPr>
            <p:ph type="subTitle" idx="1"/>
          </p:nvPr>
        </p:nvSpPr>
        <p:spPr>
          <a:xfrm>
            <a:off x="1184031" y="3071445"/>
            <a:ext cx="6400800" cy="680915"/>
          </a:xfrm>
        </p:spPr>
        <p:txBody>
          <a:bodyPr/>
          <a:lstStyle/>
          <a:p>
            <a:r>
              <a:rPr lang="en-US" dirty="0"/>
              <a:t>NE591 Project</a:t>
            </a:r>
          </a:p>
          <a:p>
            <a:r>
              <a:rPr lang="en-US" dirty="0"/>
              <a:t>Instructor: Dr. Benjamin Beeler</a:t>
            </a:r>
          </a:p>
          <a:p>
            <a:r>
              <a:rPr lang="en-US" dirty="0"/>
              <a:t>Student: Fu-Yun Tsai</a:t>
            </a:r>
          </a:p>
        </p:txBody>
      </p:sp>
      <p:pic>
        <p:nvPicPr>
          <p:cNvPr id="5" name="圖片 4">
            <a:extLst>
              <a:ext uri="{FF2B5EF4-FFF2-40B4-BE49-F238E27FC236}">
                <a16:creationId xmlns:a16="http://schemas.microsoft.com/office/drawing/2014/main" id="{51FCEEB9-BEC5-4F7A-8A3D-BA67B8FE0917}"/>
              </a:ext>
            </a:extLst>
          </p:cNvPr>
          <p:cNvPicPr>
            <a:picLocks noChangeAspect="1"/>
          </p:cNvPicPr>
          <p:nvPr/>
        </p:nvPicPr>
        <p:blipFill rotWithShape="1">
          <a:blip r:embed="rId3"/>
          <a:srcRect l="4058" b="10142"/>
          <a:stretch/>
        </p:blipFill>
        <p:spPr>
          <a:xfrm>
            <a:off x="343983" y="2524685"/>
            <a:ext cx="1921554" cy="195990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C77E76-AB49-40CF-A3DF-E53A9F98264B}"/>
              </a:ext>
            </a:extLst>
          </p:cNvPr>
          <p:cNvSpPr>
            <a:spLocks noGrp="1"/>
          </p:cNvSpPr>
          <p:nvPr>
            <p:ph type="title"/>
          </p:nvPr>
        </p:nvSpPr>
        <p:spPr>
          <a:xfrm>
            <a:off x="2259102" y="426660"/>
            <a:ext cx="6286500" cy="45719"/>
          </a:xfrm>
        </p:spPr>
        <p:txBody>
          <a:bodyPr/>
          <a:lstStyle/>
          <a:p>
            <a:r>
              <a:rPr lang="en-US" sz="2400" dirty="0"/>
              <a:t>Modeling Results-(2) Fission Gas Release</a:t>
            </a:r>
            <a:br>
              <a:rPr lang="en-US" sz="3200" dirty="0"/>
            </a:br>
            <a:endParaRPr lang="en-US" dirty="0"/>
          </a:p>
        </p:txBody>
      </p:sp>
      <p:sp>
        <p:nvSpPr>
          <p:cNvPr id="3" name="文字版面配置區 2">
            <a:extLst>
              <a:ext uri="{FF2B5EF4-FFF2-40B4-BE49-F238E27FC236}">
                <a16:creationId xmlns:a16="http://schemas.microsoft.com/office/drawing/2014/main" id="{2EA3E3E7-11B0-4B09-8E60-CBEFFB7D8A36}"/>
              </a:ext>
            </a:extLst>
          </p:cNvPr>
          <p:cNvSpPr>
            <a:spLocks noGrp="1"/>
          </p:cNvSpPr>
          <p:nvPr>
            <p:ph type="body" idx="1"/>
          </p:nvPr>
        </p:nvSpPr>
        <p:spPr>
          <a:xfrm rot="5400000">
            <a:off x="5727783" y="-427623"/>
            <a:ext cx="2327672" cy="4208932"/>
          </a:xfrm>
        </p:spPr>
        <p:txBody>
          <a:bodyPr/>
          <a:lstStyle/>
          <a:p>
            <a:r>
              <a:rPr lang="en-US" sz="2000" dirty="0"/>
              <a:t>It was found in CNL irradiation experiments that the observed FGR from Th-based fuels is significantly less than that observed in UO</a:t>
            </a:r>
            <a:r>
              <a:rPr lang="en-US" sz="2000" baseline="-25000" dirty="0"/>
              <a:t>2</a:t>
            </a:r>
            <a:r>
              <a:rPr lang="en-US" sz="2000" dirty="0"/>
              <a:t> fuel.</a:t>
            </a:r>
          </a:p>
          <a:p>
            <a:r>
              <a:rPr lang="en-US" sz="2000" dirty="0"/>
              <a:t>In the development and benchmarking of MPM-FAST, it is recommended that the Belle &amp; Berman model be used, as it is better at reproducing the FGR behavior of the DME-221 experiment.</a:t>
            </a:r>
          </a:p>
        </p:txBody>
      </p:sp>
      <p:sp>
        <p:nvSpPr>
          <p:cNvPr id="4" name="投影片編號版面配置區 3">
            <a:extLst>
              <a:ext uri="{FF2B5EF4-FFF2-40B4-BE49-F238E27FC236}">
                <a16:creationId xmlns:a16="http://schemas.microsoft.com/office/drawing/2014/main" id="{6BB6326C-3891-4380-8175-DE68819E5A4E}"/>
              </a:ext>
            </a:extLst>
          </p:cNvPr>
          <p:cNvSpPr>
            <a:spLocks noGrp="1"/>
          </p:cNvSpPr>
          <p:nvPr>
            <p:ph type="sldNum" idx="12"/>
          </p:nvPr>
        </p:nvSpPr>
        <p:spPr/>
        <p:txBody>
          <a:bodyPr/>
          <a:lstStyle/>
          <a:p>
            <a:fld id="{00000000-1234-1234-1234-123412341234}" type="slidenum">
              <a:rPr lang="en-US" smtClean="0"/>
              <a:pPr/>
              <a:t>10</a:t>
            </a:fld>
            <a:endParaRPr lang="en-US" dirty="0"/>
          </a:p>
        </p:txBody>
      </p:sp>
      <p:pic>
        <p:nvPicPr>
          <p:cNvPr id="8" name="圖片 7">
            <a:extLst>
              <a:ext uri="{FF2B5EF4-FFF2-40B4-BE49-F238E27FC236}">
                <a16:creationId xmlns:a16="http://schemas.microsoft.com/office/drawing/2014/main" id="{F25E9943-9C63-478C-98B6-0B80B58ED4BD}"/>
              </a:ext>
            </a:extLst>
          </p:cNvPr>
          <p:cNvPicPr>
            <a:picLocks noChangeAspect="1"/>
          </p:cNvPicPr>
          <p:nvPr/>
        </p:nvPicPr>
        <p:blipFill rotWithShape="1">
          <a:blip r:embed="rId2"/>
          <a:srcRect t="1840"/>
          <a:stretch/>
        </p:blipFill>
        <p:spPr>
          <a:xfrm>
            <a:off x="735800" y="513006"/>
            <a:ext cx="4051352" cy="4607635"/>
          </a:xfrm>
          <a:prstGeom prst="rect">
            <a:avLst/>
          </a:prstGeom>
        </p:spPr>
      </p:pic>
      <p:sp>
        <p:nvSpPr>
          <p:cNvPr id="9" name="文字方塊 8">
            <a:extLst>
              <a:ext uri="{FF2B5EF4-FFF2-40B4-BE49-F238E27FC236}">
                <a16:creationId xmlns:a16="http://schemas.microsoft.com/office/drawing/2014/main" id="{BD0F7810-C657-4FC7-9644-27ACAA26768B}"/>
              </a:ext>
            </a:extLst>
          </p:cNvPr>
          <p:cNvSpPr txBox="1"/>
          <p:nvPr/>
        </p:nvSpPr>
        <p:spPr>
          <a:xfrm>
            <a:off x="2047303" y="4397770"/>
            <a:ext cx="1101666" cy="190729"/>
          </a:xfrm>
          <a:prstGeom prst="rect">
            <a:avLst/>
          </a:prstGeom>
          <a:noFill/>
        </p:spPr>
        <p:txBody>
          <a:bodyPr wrap="square" rtlCol="0">
            <a:spAutoFit/>
          </a:bodyPr>
          <a:lstStyle/>
          <a:p>
            <a:r>
              <a:rPr lang="en-US" sz="800" dirty="0">
                <a:solidFill>
                  <a:srgbClr val="0000FF"/>
                </a:solidFill>
                <a:latin typeface="Times New Roman" panose="02020603050405020304" pitchFamily="18" charset="0"/>
                <a:cs typeface="Times New Roman" panose="02020603050405020304" pitchFamily="18" charset="0"/>
              </a:rPr>
              <a:t>Belle &amp; Berman</a:t>
            </a:r>
          </a:p>
        </p:txBody>
      </p:sp>
      <p:sp>
        <p:nvSpPr>
          <p:cNvPr id="10" name="文字方塊 9">
            <a:extLst>
              <a:ext uri="{FF2B5EF4-FFF2-40B4-BE49-F238E27FC236}">
                <a16:creationId xmlns:a16="http://schemas.microsoft.com/office/drawing/2014/main" id="{FDF7F428-65F8-4543-A54A-28AC1B9E6B97}"/>
              </a:ext>
            </a:extLst>
          </p:cNvPr>
          <p:cNvSpPr txBox="1"/>
          <p:nvPr/>
        </p:nvSpPr>
        <p:spPr>
          <a:xfrm>
            <a:off x="3278350" y="4403265"/>
            <a:ext cx="755383" cy="190729"/>
          </a:xfrm>
          <a:prstGeom prst="rect">
            <a:avLst/>
          </a:prstGeom>
          <a:noFill/>
        </p:spPr>
        <p:txBody>
          <a:bodyPr wrap="square" rtlCol="0">
            <a:spAutoFit/>
          </a:bodyPr>
          <a:lstStyle/>
          <a:p>
            <a:r>
              <a:rPr lang="en-US" sz="800" dirty="0">
                <a:solidFill>
                  <a:srgbClr val="0000FF"/>
                </a:solidFill>
                <a:latin typeface="Times New Roman" panose="02020603050405020304" pitchFamily="18" charset="0"/>
                <a:cs typeface="Times New Roman" panose="02020603050405020304" pitchFamily="18" charset="0"/>
              </a:rPr>
              <a:t>Bakker</a:t>
            </a:r>
          </a:p>
        </p:txBody>
      </p:sp>
      <p:sp>
        <p:nvSpPr>
          <p:cNvPr id="11" name="文字方塊 10">
            <a:extLst>
              <a:ext uri="{FF2B5EF4-FFF2-40B4-BE49-F238E27FC236}">
                <a16:creationId xmlns:a16="http://schemas.microsoft.com/office/drawing/2014/main" id="{CBC2E0EA-47AD-461E-B147-25478CB90E3B}"/>
              </a:ext>
            </a:extLst>
          </p:cNvPr>
          <p:cNvSpPr txBox="1"/>
          <p:nvPr/>
        </p:nvSpPr>
        <p:spPr>
          <a:xfrm>
            <a:off x="228474" y="959419"/>
            <a:ext cx="507326" cy="2308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0" i="0" u="none" strike="noStrike" baseline="0" dirty="0">
                <a:solidFill>
                  <a:srgbClr val="0000FF"/>
                </a:solidFill>
                <a:latin typeface="Times New Roman" panose="02020603050405020304" pitchFamily="18" charset="0"/>
                <a:cs typeface="Times New Roman" panose="02020603050405020304" pitchFamily="18" charset="0"/>
              </a:rPr>
              <a:t>ThO</a:t>
            </a:r>
            <a:r>
              <a:rPr lang="en-US" sz="900" b="0" i="0" u="none" strike="noStrike" baseline="-25000" dirty="0">
                <a:solidFill>
                  <a:srgbClr val="0000FF"/>
                </a:solidFill>
                <a:latin typeface="Times New Roman" panose="02020603050405020304" pitchFamily="18" charset="0"/>
                <a:cs typeface="Times New Roman" panose="02020603050405020304" pitchFamily="18" charset="0"/>
              </a:rPr>
              <a:t>2</a:t>
            </a:r>
            <a:endParaRPr lang="en-US" sz="900" b="0" baseline="-25000" dirty="0">
              <a:solidFill>
                <a:srgbClr val="0000FF"/>
              </a:solidFill>
              <a:latin typeface="Times New Roman" panose="02020603050405020304" pitchFamily="18" charset="0"/>
              <a:cs typeface="Times New Roman" panose="02020603050405020304" pitchFamily="18" charset="0"/>
            </a:endParaRPr>
          </a:p>
        </p:txBody>
      </p:sp>
      <p:sp>
        <p:nvSpPr>
          <p:cNvPr id="12" name="文字方塊 11">
            <a:extLst>
              <a:ext uri="{FF2B5EF4-FFF2-40B4-BE49-F238E27FC236}">
                <a16:creationId xmlns:a16="http://schemas.microsoft.com/office/drawing/2014/main" id="{33662EE5-302D-4407-A4F0-6F2AC2EB4C35}"/>
              </a:ext>
            </a:extLst>
          </p:cNvPr>
          <p:cNvSpPr txBox="1"/>
          <p:nvPr/>
        </p:nvSpPr>
        <p:spPr>
          <a:xfrm>
            <a:off x="-67113" y="2202418"/>
            <a:ext cx="957432"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0" i="0" u="none" strike="noStrike" baseline="0" dirty="0">
                <a:solidFill>
                  <a:srgbClr val="0000FF"/>
                </a:solidFill>
                <a:latin typeface="Times New Roman" panose="02020603050405020304" pitchFamily="18" charset="0"/>
                <a:cs typeface="Times New Roman" panose="02020603050405020304" pitchFamily="18" charset="0"/>
              </a:rPr>
              <a:t>(</a:t>
            </a:r>
            <a:r>
              <a:rPr lang="en-US" sz="900" b="0" i="0" u="none" strike="noStrike" baseline="0" dirty="0" err="1">
                <a:solidFill>
                  <a:srgbClr val="0000FF"/>
                </a:solidFill>
                <a:latin typeface="Times New Roman" panose="02020603050405020304" pitchFamily="18" charset="0"/>
                <a:cs typeface="Times New Roman" panose="02020603050405020304" pitchFamily="18" charset="0"/>
              </a:rPr>
              <a:t>Th,U</a:t>
            </a:r>
            <a:r>
              <a:rPr lang="en-US" sz="900" b="0" i="0" u="none" strike="noStrike" baseline="0" dirty="0">
                <a:solidFill>
                  <a:srgbClr val="0000FF"/>
                </a:solidFill>
                <a:latin typeface="Times New Roman" panose="02020603050405020304" pitchFamily="18" charset="0"/>
                <a:cs typeface="Times New Roman" panose="02020603050405020304" pitchFamily="18" charset="0"/>
              </a:rPr>
              <a:t>)O</a:t>
            </a:r>
            <a:r>
              <a:rPr lang="en-US" sz="900" b="0" i="0" u="none" strike="noStrike" baseline="-25000" dirty="0">
                <a:solidFill>
                  <a:srgbClr val="0000FF"/>
                </a:solidFill>
                <a:latin typeface="Times New Roman" panose="02020603050405020304" pitchFamily="18" charset="0"/>
                <a:cs typeface="Times New Roman" panose="02020603050405020304" pitchFamily="18" charset="0"/>
              </a:rPr>
              <a:t>2</a:t>
            </a:r>
            <a:r>
              <a:rPr lang="en-US" sz="900" b="0" i="0" u="none" strike="noStrike" baseline="0" dirty="0">
                <a:solidFill>
                  <a:srgbClr val="0000FF"/>
                </a:solidFill>
                <a:latin typeface="Times New Roman" panose="02020603050405020304" pitchFamily="18" charset="0"/>
                <a:cs typeface="Times New Roman" panose="02020603050405020304" pitchFamily="18" charset="0"/>
              </a:rPr>
              <a:t> with 1.0wt% U-235</a:t>
            </a:r>
            <a:endParaRPr lang="en-US" sz="900" b="0" dirty="0">
              <a:solidFill>
                <a:srgbClr val="0000FF"/>
              </a:solidFill>
              <a:latin typeface="Times New Roman" panose="02020603050405020304" pitchFamily="18" charset="0"/>
              <a:cs typeface="Times New Roman" panose="02020603050405020304" pitchFamily="18" charset="0"/>
            </a:endParaRPr>
          </a:p>
        </p:txBody>
      </p:sp>
      <p:sp>
        <p:nvSpPr>
          <p:cNvPr id="13" name="文字方塊 12">
            <a:extLst>
              <a:ext uri="{FF2B5EF4-FFF2-40B4-BE49-F238E27FC236}">
                <a16:creationId xmlns:a16="http://schemas.microsoft.com/office/drawing/2014/main" id="{2D58520E-DFE8-47BF-9386-92A4B807CD37}"/>
              </a:ext>
            </a:extLst>
          </p:cNvPr>
          <p:cNvSpPr txBox="1"/>
          <p:nvPr/>
        </p:nvSpPr>
        <p:spPr>
          <a:xfrm>
            <a:off x="36553" y="3292197"/>
            <a:ext cx="872421" cy="369332"/>
          </a:xfrm>
          <a:prstGeom prst="rect">
            <a:avLst/>
          </a:prstGeom>
          <a:noFill/>
        </p:spPr>
        <p:txBody>
          <a:bodyPr wrap="square">
            <a:spAutoFit/>
          </a:bodyPr>
          <a:lstStyle/>
          <a:p>
            <a:pPr algn="ctr"/>
            <a:r>
              <a:rPr lang="en-US" sz="900" b="0" i="0" u="none" strike="noStrike" baseline="0" dirty="0">
                <a:solidFill>
                  <a:srgbClr val="0000FF"/>
                </a:solidFill>
                <a:latin typeface="Times New Roman" panose="02020603050405020304" pitchFamily="18" charset="0"/>
                <a:cs typeface="Times New Roman" panose="02020603050405020304" pitchFamily="18" charset="0"/>
              </a:rPr>
              <a:t>(</a:t>
            </a:r>
            <a:r>
              <a:rPr lang="en-US" sz="900" b="0" i="0" u="none" strike="noStrike" baseline="0" dirty="0" err="1">
                <a:solidFill>
                  <a:srgbClr val="0000FF"/>
                </a:solidFill>
                <a:latin typeface="Times New Roman" panose="02020603050405020304" pitchFamily="18" charset="0"/>
                <a:cs typeface="Times New Roman" panose="02020603050405020304" pitchFamily="18" charset="0"/>
              </a:rPr>
              <a:t>Th,U</a:t>
            </a:r>
            <a:r>
              <a:rPr lang="en-US" sz="900" b="0" i="0" u="none" strike="noStrike" baseline="0" dirty="0">
                <a:solidFill>
                  <a:srgbClr val="0000FF"/>
                </a:solidFill>
                <a:latin typeface="Times New Roman" panose="02020603050405020304" pitchFamily="18" charset="0"/>
                <a:cs typeface="Times New Roman" panose="02020603050405020304" pitchFamily="18" charset="0"/>
              </a:rPr>
              <a:t>)O</a:t>
            </a:r>
            <a:r>
              <a:rPr lang="en-US" sz="900" b="0" i="0" u="none" strike="noStrike" baseline="-25000" dirty="0">
                <a:solidFill>
                  <a:srgbClr val="0000FF"/>
                </a:solidFill>
                <a:latin typeface="Times New Roman" panose="02020603050405020304" pitchFamily="18" charset="0"/>
                <a:cs typeface="Times New Roman" panose="02020603050405020304" pitchFamily="18" charset="0"/>
              </a:rPr>
              <a:t>2</a:t>
            </a:r>
            <a:r>
              <a:rPr lang="en-US" sz="900" b="0" i="0" u="none" strike="noStrike" baseline="0" dirty="0">
                <a:solidFill>
                  <a:srgbClr val="0000FF"/>
                </a:solidFill>
                <a:latin typeface="Times New Roman" panose="02020603050405020304" pitchFamily="18" charset="0"/>
                <a:cs typeface="Times New Roman" panose="02020603050405020304" pitchFamily="18" charset="0"/>
              </a:rPr>
              <a:t> with</a:t>
            </a:r>
          </a:p>
          <a:p>
            <a:pPr algn="ctr"/>
            <a:r>
              <a:rPr lang="en-US" sz="900" b="0" i="0" u="none" strike="noStrike" baseline="0" dirty="0">
                <a:solidFill>
                  <a:srgbClr val="0000FF"/>
                </a:solidFill>
                <a:latin typeface="Times New Roman" panose="02020603050405020304" pitchFamily="18" charset="0"/>
                <a:cs typeface="Times New Roman" panose="02020603050405020304" pitchFamily="18" charset="0"/>
              </a:rPr>
              <a:t>1.5wt% U-235</a:t>
            </a:r>
            <a:endParaRPr lang="en-US" sz="900" b="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0409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F2F3CE-6CD8-4686-A749-9F8C0DEAA821}"/>
              </a:ext>
            </a:extLst>
          </p:cNvPr>
          <p:cNvSpPr>
            <a:spLocks noGrp="1"/>
          </p:cNvSpPr>
          <p:nvPr>
            <p:ph type="title"/>
          </p:nvPr>
        </p:nvSpPr>
        <p:spPr>
          <a:xfrm>
            <a:off x="2366682" y="-173278"/>
            <a:ext cx="5923429" cy="801290"/>
          </a:xfrm>
        </p:spPr>
        <p:txBody>
          <a:bodyPr/>
          <a:lstStyle/>
          <a:p>
            <a:r>
              <a:rPr lang="en-US" sz="2400" dirty="0"/>
              <a:t>Modeling Results-(3) Deformation</a:t>
            </a:r>
          </a:p>
        </p:txBody>
      </p:sp>
      <p:sp>
        <p:nvSpPr>
          <p:cNvPr id="3" name="文字版面配置區 2">
            <a:extLst>
              <a:ext uri="{FF2B5EF4-FFF2-40B4-BE49-F238E27FC236}">
                <a16:creationId xmlns:a16="http://schemas.microsoft.com/office/drawing/2014/main" id="{C05E847F-6672-4768-8C67-28E9AD7EDF61}"/>
              </a:ext>
            </a:extLst>
          </p:cNvPr>
          <p:cNvSpPr>
            <a:spLocks noGrp="1"/>
          </p:cNvSpPr>
          <p:nvPr>
            <p:ph type="body" idx="1"/>
          </p:nvPr>
        </p:nvSpPr>
        <p:spPr>
          <a:xfrm rot="5400000">
            <a:off x="4292378" y="-642066"/>
            <a:ext cx="801290" cy="8565776"/>
          </a:xfrm>
        </p:spPr>
        <p:txBody>
          <a:bodyPr/>
          <a:lstStyle/>
          <a:p>
            <a:r>
              <a:rPr lang="en-US" sz="1600" dirty="0"/>
              <a:t>The model begins to overpredict the end-of-life element strains beyond a systematic high temperature limit for each of the fuel compositions.</a:t>
            </a:r>
          </a:p>
          <a:p>
            <a:pPr algn="l"/>
            <a:r>
              <a:rPr lang="en-US" sz="1600" dirty="0"/>
              <a:t>Overprediction of sheath strain may come from a significant number of the models for plastic deformation within the Th-based fuel pellet were adopted from the UO</a:t>
            </a:r>
            <a:r>
              <a:rPr lang="en-US" sz="1600" baseline="-25000" dirty="0"/>
              <a:t>2</a:t>
            </a:r>
            <a:r>
              <a:rPr lang="en-US" sz="1600" dirty="0"/>
              <a:t> model. An example of this is the gaseous swelling strain since the model is highly dependent on temperature.</a:t>
            </a:r>
          </a:p>
        </p:txBody>
      </p:sp>
      <p:sp>
        <p:nvSpPr>
          <p:cNvPr id="4" name="投影片編號版面配置區 3">
            <a:extLst>
              <a:ext uri="{FF2B5EF4-FFF2-40B4-BE49-F238E27FC236}">
                <a16:creationId xmlns:a16="http://schemas.microsoft.com/office/drawing/2014/main" id="{2374A264-49D2-4736-97CF-A3ABD17C8CD7}"/>
              </a:ext>
            </a:extLst>
          </p:cNvPr>
          <p:cNvSpPr>
            <a:spLocks noGrp="1"/>
          </p:cNvSpPr>
          <p:nvPr>
            <p:ph type="sldNum" idx="12"/>
          </p:nvPr>
        </p:nvSpPr>
        <p:spPr/>
        <p:txBody>
          <a:bodyPr/>
          <a:lstStyle/>
          <a:p>
            <a:fld id="{00000000-1234-1234-1234-123412341234}" type="slidenum">
              <a:rPr lang="en-US" smtClean="0"/>
              <a:pPr/>
              <a:t>11</a:t>
            </a:fld>
            <a:endParaRPr lang="en-US" dirty="0"/>
          </a:p>
        </p:txBody>
      </p:sp>
      <p:pic>
        <p:nvPicPr>
          <p:cNvPr id="6" name="圖片 5">
            <a:extLst>
              <a:ext uri="{FF2B5EF4-FFF2-40B4-BE49-F238E27FC236}">
                <a16:creationId xmlns:a16="http://schemas.microsoft.com/office/drawing/2014/main" id="{33D25DDD-DACB-4447-9872-EDCF1733EB86}"/>
              </a:ext>
            </a:extLst>
          </p:cNvPr>
          <p:cNvPicPr>
            <a:picLocks noChangeAspect="1"/>
          </p:cNvPicPr>
          <p:nvPr/>
        </p:nvPicPr>
        <p:blipFill rotWithShape="1">
          <a:blip r:embed="rId2"/>
          <a:srcRect t="10242"/>
          <a:stretch/>
        </p:blipFill>
        <p:spPr>
          <a:xfrm>
            <a:off x="644804" y="497541"/>
            <a:ext cx="7544454" cy="2818130"/>
          </a:xfrm>
          <a:prstGeom prst="rect">
            <a:avLst/>
          </a:prstGeom>
        </p:spPr>
      </p:pic>
      <p:sp>
        <p:nvSpPr>
          <p:cNvPr id="7" name="文字方塊 6">
            <a:extLst>
              <a:ext uri="{FF2B5EF4-FFF2-40B4-BE49-F238E27FC236}">
                <a16:creationId xmlns:a16="http://schemas.microsoft.com/office/drawing/2014/main" id="{F3C819F3-E400-4589-8200-D07C1CDF6946}"/>
              </a:ext>
            </a:extLst>
          </p:cNvPr>
          <p:cNvSpPr txBox="1"/>
          <p:nvPr/>
        </p:nvSpPr>
        <p:spPr>
          <a:xfrm>
            <a:off x="2006962" y="988932"/>
            <a:ext cx="1101666" cy="190729"/>
          </a:xfrm>
          <a:prstGeom prst="rect">
            <a:avLst/>
          </a:prstGeom>
          <a:noFill/>
        </p:spPr>
        <p:txBody>
          <a:bodyPr wrap="square" rtlCol="0">
            <a:spAutoFit/>
          </a:bodyPr>
          <a:lstStyle/>
          <a:p>
            <a:r>
              <a:rPr lang="en-US" sz="800" dirty="0">
                <a:solidFill>
                  <a:srgbClr val="0000FF"/>
                </a:solidFill>
                <a:latin typeface="Times New Roman" panose="02020603050405020304" pitchFamily="18" charset="0"/>
                <a:cs typeface="Times New Roman" panose="02020603050405020304" pitchFamily="18" charset="0"/>
              </a:rPr>
              <a:t>Belle &amp; Berman</a:t>
            </a:r>
          </a:p>
        </p:txBody>
      </p:sp>
      <p:sp>
        <p:nvSpPr>
          <p:cNvPr id="8" name="文字方塊 7">
            <a:extLst>
              <a:ext uri="{FF2B5EF4-FFF2-40B4-BE49-F238E27FC236}">
                <a16:creationId xmlns:a16="http://schemas.microsoft.com/office/drawing/2014/main" id="{DC497567-18AF-4998-B51F-1EE6AB7ED801}"/>
              </a:ext>
            </a:extLst>
          </p:cNvPr>
          <p:cNvSpPr txBox="1"/>
          <p:nvPr/>
        </p:nvSpPr>
        <p:spPr>
          <a:xfrm>
            <a:off x="2868215" y="988932"/>
            <a:ext cx="755383" cy="190729"/>
          </a:xfrm>
          <a:prstGeom prst="rect">
            <a:avLst/>
          </a:prstGeom>
          <a:noFill/>
        </p:spPr>
        <p:txBody>
          <a:bodyPr wrap="square" rtlCol="0">
            <a:spAutoFit/>
          </a:bodyPr>
          <a:lstStyle/>
          <a:p>
            <a:r>
              <a:rPr lang="en-US" sz="800" dirty="0">
                <a:solidFill>
                  <a:srgbClr val="0000FF"/>
                </a:solidFill>
                <a:latin typeface="Times New Roman" panose="02020603050405020304" pitchFamily="18" charset="0"/>
                <a:cs typeface="Times New Roman" panose="02020603050405020304" pitchFamily="18" charset="0"/>
              </a:rPr>
              <a:t>Bakker</a:t>
            </a:r>
          </a:p>
        </p:txBody>
      </p:sp>
      <p:sp>
        <p:nvSpPr>
          <p:cNvPr id="9" name="文字方塊 8">
            <a:extLst>
              <a:ext uri="{FF2B5EF4-FFF2-40B4-BE49-F238E27FC236}">
                <a16:creationId xmlns:a16="http://schemas.microsoft.com/office/drawing/2014/main" id="{C6E628B0-381D-494B-AE95-5EAF1A7E550E}"/>
              </a:ext>
            </a:extLst>
          </p:cNvPr>
          <p:cNvSpPr txBox="1"/>
          <p:nvPr/>
        </p:nvSpPr>
        <p:spPr>
          <a:xfrm>
            <a:off x="5718843" y="962036"/>
            <a:ext cx="1101666" cy="190729"/>
          </a:xfrm>
          <a:prstGeom prst="rect">
            <a:avLst/>
          </a:prstGeom>
          <a:noFill/>
        </p:spPr>
        <p:txBody>
          <a:bodyPr wrap="square" rtlCol="0">
            <a:spAutoFit/>
          </a:bodyPr>
          <a:lstStyle/>
          <a:p>
            <a:r>
              <a:rPr lang="en-US" sz="800" dirty="0">
                <a:solidFill>
                  <a:srgbClr val="0000FF"/>
                </a:solidFill>
                <a:latin typeface="Times New Roman" panose="02020603050405020304" pitchFamily="18" charset="0"/>
                <a:cs typeface="Times New Roman" panose="02020603050405020304" pitchFamily="18" charset="0"/>
              </a:rPr>
              <a:t>Belle &amp; Berman</a:t>
            </a:r>
          </a:p>
        </p:txBody>
      </p:sp>
      <p:sp>
        <p:nvSpPr>
          <p:cNvPr id="10" name="文字方塊 9">
            <a:extLst>
              <a:ext uri="{FF2B5EF4-FFF2-40B4-BE49-F238E27FC236}">
                <a16:creationId xmlns:a16="http://schemas.microsoft.com/office/drawing/2014/main" id="{0E753ADF-2815-4BF2-9E88-20A64D91838B}"/>
              </a:ext>
            </a:extLst>
          </p:cNvPr>
          <p:cNvSpPr txBox="1"/>
          <p:nvPr/>
        </p:nvSpPr>
        <p:spPr>
          <a:xfrm>
            <a:off x="6580096" y="962036"/>
            <a:ext cx="755383" cy="190729"/>
          </a:xfrm>
          <a:prstGeom prst="rect">
            <a:avLst/>
          </a:prstGeom>
          <a:noFill/>
        </p:spPr>
        <p:txBody>
          <a:bodyPr wrap="square" rtlCol="0">
            <a:spAutoFit/>
          </a:bodyPr>
          <a:lstStyle/>
          <a:p>
            <a:r>
              <a:rPr lang="en-US" sz="800" dirty="0">
                <a:solidFill>
                  <a:srgbClr val="0000FF"/>
                </a:solidFill>
                <a:latin typeface="Times New Roman" panose="02020603050405020304" pitchFamily="18" charset="0"/>
                <a:cs typeface="Times New Roman" panose="02020603050405020304" pitchFamily="18" charset="0"/>
              </a:rPr>
              <a:t>Bakker</a:t>
            </a:r>
          </a:p>
        </p:txBody>
      </p:sp>
      <p:sp>
        <p:nvSpPr>
          <p:cNvPr id="13" name="矩形 12">
            <a:extLst>
              <a:ext uri="{FF2B5EF4-FFF2-40B4-BE49-F238E27FC236}">
                <a16:creationId xmlns:a16="http://schemas.microsoft.com/office/drawing/2014/main" id="{3FAB837F-6AAC-4B20-AC5C-AC3BB4FBB6A2}"/>
              </a:ext>
            </a:extLst>
          </p:cNvPr>
          <p:cNvSpPr/>
          <p:nvPr/>
        </p:nvSpPr>
        <p:spPr>
          <a:xfrm>
            <a:off x="793376" y="1425381"/>
            <a:ext cx="3543300" cy="12435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矩形 13">
            <a:extLst>
              <a:ext uri="{FF2B5EF4-FFF2-40B4-BE49-F238E27FC236}">
                <a16:creationId xmlns:a16="http://schemas.microsoft.com/office/drawing/2014/main" id="{C93C4A34-AB61-4ECA-91F0-6D3CA00FDDE7}"/>
              </a:ext>
            </a:extLst>
          </p:cNvPr>
          <p:cNvSpPr/>
          <p:nvPr/>
        </p:nvSpPr>
        <p:spPr>
          <a:xfrm>
            <a:off x="4417031" y="1436424"/>
            <a:ext cx="3543300" cy="12435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矩形 14">
            <a:extLst>
              <a:ext uri="{FF2B5EF4-FFF2-40B4-BE49-F238E27FC236}">
                <a16:creationId xmlns:a16="http://schemas.microsoft.com/office/drawing/2014/main" id="{2202B0F5-22A3-4615-9802-7D354BE6913B}"/>
              </a:ext>
            </a:extLst>
          </p:cNvPr>
          <p:cNvSpPr/>
          <p:nvPr/>
        </p:nvSpPr>
        <p:spPr>
          <a:xfrm>
            <a:off x="786145" y="1960257"/>
            <a:ext cx="3543300" cy="12435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矩形 15">
            <a:extLst>
              <a:ext uri="{FF2B5EF4-FFF2-40B4-BE49-F238E27FC236}">
                <a16:creationId xmlns:a16="http://schemas.microsoft.com/office/drawing/2014/main" id="{E6E5BA93-990C-4F81-A3D2-56F450E51767}"/>
              </a:ext>
            </a:extLst>
          </p:cNvPr>
          <p:cNvSpPr/>
          <p:nvPr/>
        </p:nvSpPr>
        <p:spPr>
          <a:xfrm>
            <a:off x="786145" y="2343782"/>
            <a:ext cx="3543300" cy="12435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矩形 16">
            <a:extLst>
              <a:ext uri="{FF2B5EF4-FFF2-40B4-BE49-F238E27FC236}">
                <a16:creationId xmlns:a16="http://schemas.microsoft.com/office/drawing/2014/main" id="{723ADC68-C2B9-4A5D-97F0-2372B11518A9}"/>
              </a:ext>
            </a:extLst>
          </p:cNvPr>
          <p:cNvSpPr/>
          <p:nvPr/>
        </p:nvSpPr>
        <p:spPr>
          <a:xfrm>
            <a:off x="4417031" y="1957852"/>
            <a:ext cx="3543300" cy="12435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矩形 17">
            <a:extLst>
              <a:ext uri="{FF2B5EF4-FFF2-40B4-BE49-F238E27FC236}">
                <a16:creationId xmlns:a16="http://schemas.microsoft.com/office/drawing/2014/main" id="{0C8EAE3A-A3E8-47FD-BD5E-FED474D5BA95}"/>
              </a:ext>
            </a:extLst>
          </p:cNvPr>
          <p:cNvSpPr/>
          <p:nvPr/>
        </p:nvSpPr>
        <p:spPr>
          <a:xfrm>
            <a:off x="4417031" y="2354923"/>
            <a:ext cx="3543300" cy="12435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 name="橢圓 18">
            <a:extLst>
              <a:ext uri="{FF2B5EF4-FFF2-40B4-BE49-F238E27FC236}">
                <a16:creationId xmlns:a16="http://schemas.microsoft.com/office/drawing/2014/main" id="{938B3E1D-71AB-41FD-A9C6-B50EA7CD941B}"/>
              </a:ext>
            </a:extLst>
          </p:cNvPr>
          <p:cNvSpPr/>
          <p:nvPr/>
        </p:nvSpPr>
        <p:spPr>
          <a:xfrm>
            <a:off x="2312894" y="2316886"/>
            <a:ext cx="336177" cy="203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橢圓 19">
            <a:extLst>
              <a:ext uri="{FF2B5EF4-FFF2-40B4-BE49-F238E27FC236}">
                <a16:creationId xmlns:a16="http://schemas.microsoft.com/office/drawing/2014/main" id="{5E1A4672-956D-470A-87E1-59D26DE0FBF1}"/>
              </a:ext>
            </a:extLst>
          </p:cNvPr>
          <p:cNvSpPr/>
          <p:nvPr/>
        </p:nvSpPr>
        <p:spPr>
          <a:xfrm>
            <a:off x="2940539" y="2321916"/>
            <a:ext cx="336177" cy="203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橢圓 20">
            <a:extLst>
              <a:ext uri="{FF2B5EF4-FFF2-40B4-BE49-F238E27FC236}">
                <a16:creationId xmlns:a16="http://schemas.microsoft.com/office/drawing/2014/main" id="{5634DED6-108E-4E56-8FB3-3B7840F027B1}"/>
              </a:ext>
            </a:extLst>
          </p:cNvPr>
          <p:cNvSpPr/>
          <p:nvPr/>
        </p:nvSpPr>
        <p:spPr>
          <a:xfrm>
            <a:off x="6631190" y="2321916"/>
            <a:ext cx="336177" cy="203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橢圓 21">
            <a:extLst>
              <a:ext uri="{FF2B5EF4-FFF2-40B4-BE49-F238E27FC236}">
                <a16:creationId xmlns:a16="http://schemas.microsoft.com/office/drawing/2014/main" id="{43341DE9-D36A-42AC-B0AA-1CE6B285227F}"/>
              </a:ext>
            </a:extLst>
          </p:cNvPr>
          <p:cNvSpPr/>
          <p:nvPr/>
        </p:nvSpPr>
        <p:spPr>
          <a:xfrm>
            <a:off x="6020592" y="2315355"/>
            <a:ext cx="336177" cy="203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橢圓 22">
            <a:extLst>
              <a:ext uri="{FF2B5EF4-FFF2-40B4-BE49-F238E27FC236}">
                <a16:creationId xmlns:a16="http://schemas.microsoft.com/office/drawing/2014/main" id="{7B103052-C5C9-4258-9B8E-8EAF819969AC}"/>
              </a:ext>
            </a:extLst>
          </p:cNvPr>
          <p:cNvSpPr/>
          <p:nvPr/>
        </p:nvSpPr>
        <p:spPr>
          <a:xfrm>
            <a:off x="6580096" y="1922440"/>
            <a:ext cx="336177" cy="203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圖片 24">
            <a:extLst>
              <a:ext uri="{FF2B5EF4-FFF2-40B4-BE49-F238E27FC236}">
                <a16:creationId xmlns:a16="http://schemas.microsoft.com/office/drawing/2014/main" id="{0A0BADC9-D3C6-4F15-81C2-F3FCC6E69DC2}"/>
              </a:ext>
            </a:extLst>
          </p:cNvPr>
          <p:cNvPicPr>
            <a:picLocks noChangeAspect="1"/>
          </p:cNvPicPr>
          <p:nvPr/>
        </p:nvPicPr>
        <p:blipFill rotWithShape="1">
          <a:blip r:embed="rId3"/>
          <a:srcRect l="4059" r="45514" b="10142"/>
          <a:stretch/>
        </p:blipFill>
        <p:spPr>
          <a:xfrm>
            <a:off x="8163298" y="990372"/>
            <a:ext cx="867050" cy="1682548"/>
          </a:xfrm>
          <a:prstGeom prst="rect">
            <a:avLst/>
          </a:prstGeom>
        </p:spPr>
      </p:pic>
      <p:pic>
        <p:nvPicPr>
          <p:cNvPr id="26" name="圖片 25">
            <a:extLst>
              <a:ext uri="{FF2B5EF4-FFF2-40B4-BE49-F238E27FC236}">
                <a16:creationId xmlns:a16="http://schemas.microsoft.com/office/drawing/2014/main" id="{AFBC39E8-B5D5-4028-ACA0-E29A1FF9CE5E}"/>
              </a:ext>
            </a:extLst>
          </p:cNvPr>
          <p:cNvPicPr>
            <a:picLocks noChangeAspect="1"/>
          </p:cNvPicPr>
          <p:nvPr/>
        </p:nvPicPr>
        <p:blipFill rotWithShape="1">
          <a:blip r:embed="rId3"/>
          <a:srcRect l="8966" t="23526" r="47267" b="33681"/>
          <a:stretch/>
        </p:blipFill>
        <p:spPr>
          <a:xfrm>
            <a:off x="33618" y="1253546"/>
            <a:ext cx="752528" cy="801291"/>
          </a:xfrm>
          <a:prstGeom prst="rect">
            <a:avLst/>
          </a:prstGeom>
        </p:spPr>
      </p:pic>
      <p:sp>
        <p:nvSpPr>
          <p:cNvPr id="28" name="文字方塊 27">
            <a:extLst>
              <a:ext uri="{FF2B5EF4-FFF2-40B4-BE49-F238E27FC236}">
                <a16:creationId xmlns:a16="http://schemas.microsoft.com/office/drawing/2014/main" id="{FA5BD414-9A2B-48DA-BC19-88045A11099A}"/>
              </a:ext>
            </a:extLst>
          </p:cNvPr>
          <p:cNvSpPr txBox="1"/>
          <p:nvPr/>
        </p:nvSpPr>
        <p:spPr>
          <a:xfrm>
            <a:off x="8042503" y="413533"/>
            <a:ext cx="1101497" cy="600164"/>
          </a:xfrm>
          <a:prstGeom prst="rect">
            <a:avLst/>
          </a:prstGeom>
          <a:noFill/>
        </p:spPr>
        <p:txBody>
          <a:bodyPr wrap="square">
            <a:spAutoFit/>
          </a:bodyPr>
          <a:lstStyle/>
          <a:p>
            <a:pPr algn="ctr"/>
            <a:r>
              <a:rPr lang="en-US" sz="1100" b="0" i="0" u="none" strike="noStrike" baseline="0" dirty="0">
                <a:latin typeface="Times New Roman" panose="02020603050405020304" pitchFamily="18" charset="0"/>
                <a:cs typeface="Times New Roman" panose="02020603050405020304" pitchFamily="18" charset="0"/>
              </a:rPr>
              <a:t>PI</a:t>
            </a:r>
          </a:p>
          <a:p>
            <a:pPr algn="ctr"/>
            <a:r>
              <a:rPr lang="en-US" sz="1100" dirty="0">
                <a:latin typeface="Times New Roman" panose="02020603050405020304" pitchFamily="18" charset="0"/>
                <a:cs typeface="Times New Roman" panose="02020603050405020304" pitchFamily="18" charset="0"/>
              </a:rPr>
              <a:t>(</a:t>
            </a:r>
            <a:r>
              <a:rPr lang="en-US" sz="1100" b="0" i="0" u="none" strike="noStrike" baseline="0" dirty="0">
                <a:latin typeface="Times New Roman" panose="02020603050405020304" pitchFamily="18" charset="0"/>
                <a:cs typeface="Times New Roman" panose="02020603050405020304" pitchFamily="18" charset="0"/>
              </a:rPr>
              <a:t>pellet-to-pellet interface)</a:t>
            </a:r>
            <a:endParaRPr lang="en-US" sz="1100" dirty="0">
              <a:latin typeface="Times New Roman" panose="02020603050405020304" pitchFamily="18" charset="0"/>
              <a:cs typeface="Times New Roman" panose="02020603050405020304" pitchFamily="18" charset="0"/>
            </a:endParaRPr>
          </a:p>
        </p:txBody>
      </p:sp>
      <p:sp>
        <p:nvSpPr>
          <p:cNvPr id="29" name="文字方塊 28">
            <a:extLst>
              <a:ext uri="{FF2B5EF4-FFF2-40B4-BE49-F238E27FC236}">
                <a16:creationId xmlns:a16="http://schemas.microsoft.com/office/drawing/2014/main" id="{62CD5418-8334-406B-8544-3A0547BB32C7}"/>
              </a:ext>
            </a:extLst>
          </p:cNvPr>
          <p:cNvSpPr txBox="1"/>
          <p:nvPr/>
        </p:nvSpPr>
        <p:spPr>
          <a:xfrm>
            <a:off x="-98386" y="744152"/>
            <a:ext cx="1017041" cy="461665"/>
          </a:xfrm>
          <a:prstGeom prst="rect">
            <a:avLst/>
          </a:prstGeom>
          <a:noFill/>
        </p:spPr>
        <p:txBody>
          <a:bodyPr wrap="square">
            <a:spAutoFit/>
          </a:bodyPr>
          <a:lstStyle/>
          <a:p>
            <a:pPr algn="ctr"/>
            <a:r>
              <a:rPr lang="en-US" sz="1200" b="0" i="0" u="none" strike="noStrike" baseline="0" dirty="0">
                <a:latin typeface="Times New Roman" panose="02020603050405020304" pitchFamily="18" charset="0"/>
                <a:cs typeface="Times New Roman" panose="02020603050405020304" pitchFamily="18" charset="0"/>
              </a:rPr>
              <a:t>MD</a:t>
            </a:r>
          </a:p>
          <a:p>
            <a:pPr algn="ctr"/>
            <a:r>
              <a:rPr lang="en-US" sz="1200" b="0" i="0" u="none" strike="noStrike" baseline="0" dirty="0">
                <a:latin typeface="Times New Roman" panose="02020603050405020304" pitchFamily="18" charset="0"/>
                <a:cs typeface="Times New Roman" panose="02020603050405020304" pitchFamily="18" charset="0"/>
              </a:rPr>
              <a:t>(</a:t>
            </a:r>
            <a:r>
              <a:rPr lang="en-US" sz="1200" b="0" i="0" u="none" strike="noStrike" baseline="0" dirty="0" err="1">
                <a:latin typeface="Times New Roman" panose="02020603050405020304" pitchFamily="18" charset="0"/>
                <a:cs typeface="Times New Roman" panose="02020603050405020304" pitchFamily="18" charset="0"/>
              </a:rPr>
              <a:t>midpellet</a:t>
            </a:r>
            <a:r>
              <a:rPr lang="en-US" sz="1200" b="0" i="0" u="none" strike="noStrike" baseline="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5545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FC052F-8788-4E6C-B898-EA19310ED7CB}"/>
              </a:ext>
            </a:extLst>
          </p:cNvPr>
          <p:cNvSpPr>
            <a:spLocks noGrp="1"/>
          </p:cNvSpPr>
          <p:nvPr>
            <p:ph type="title"/>
          </p:nvPr>
        </p:nvSpPr>
        <p:spPr>
          <a:xfrm>
            <a:off x="544606" y="-215160"/>
            <a:ext cx="8229600" cy="801290"/>
          </a:xfrm>
        </p:spPr>
        <p:txBody>
          <a:bodyPr/>
          <a:lstStyle/>
          <a:p>
            <a:r>
              <a:rPr lang="en-US" dirty="0"/>
              <a:t>Future work</a:t>
            </a:r>
          </a:p>
        </p:txBody>
      </p:sp>
      <p:sp>
        <p:nvSpPr>
          <p:cNvPr id="3" name="文字版面配置區 2">
            <a:extLst>
              <a:ext uri="{FF2B5EF4-FFF2-40B4-BE49-F238E27FC236}">
                <a16:creationId xmlns:a16="http://schemas.microsoft.com/office/drawing/2014/main" id="{B475A8A2-CBFB-4941-834B-9BA1D8A6BA1F}"/>
              </a:ext>
            </a:extLst>
          </p:cNvPr>
          <p:cNvSpPr>
            <a:spLocks noGrp="1"/>
          </p:cNvSpPr>
          <p:nvPr>
            <p:ph type="body" idx="1"/>
          </p:nvPr>
        </p:nvSpPr>
        <p:spPr>
          <a:xfrm rot="5400000">
            <a:off x="2567754" y="-1684245"/>
            <a:ext cx="4008492" cy="8511990"/>
          </a:xfrm>
        </p:spPr>
        <p:txBody>
          <a:bodyPr/>
          <a:lstStyle/>
          <a:p>
            <a:pPr algn="l"/>
            <a:r>
              <a:rPr lang="en-US" sz="1800" dirty="0">
                <a:solidFill>
                  <a:srgbClr val="000000"/>
                </a:solidFill>
              </a:rPr>
              <a:t>Irradiation model (</a:t>
            </a:r>
            <a:r>
              <a:rPr lang="en-US" sz="1800" dirty="0" err="1">
                <a:solidFill>
                  <a:srgbClr val="000000"/>
                </a:solidFill>
              </a:rPr>
              <a:t>Lucuta</a:t>
            </a:r>
            <a:r>
              <a:rPr lang="en-US" sz="1800" dirty="0">
                <a:solidFill>
                  <a:srgbClr val="000000"/>
                </a:solidFill>
              </a:rPr>
              <a:t> model) was developed for UO</a:t>
            </a:r>
            <a:r>
              <a:rPr lang="en-US" sz="1800" baseline="-25000" dirty="0">
                <a:solidFill>
                  <a:srgbClr val="000000"/>
                </a:solidFill>
              </a:rPr>
              <a:t>2</a:t>
            </a:r>
            <a:r>
              <a:rPr lang="en-US" sz="1800" dirty="0">
                <a:solidFill>
                  <a:srgbClr val="000000"/>
                </a:solidFill>
              </a:rPr>
              <a:t> fuel with simulated burnup, it remains to be demonstrated if it can apply to mixed thorium–uranium dioxide fuel.</a:t>
            </a:r>
          </a:p>
          <a:p>
            <a:r>
              <a:rPr lang="en-US" sz="1800" dirty="0">
                <a:solidFill>
                  <a:srgbClr val="000000"/>
                </a:solidFill>
              </a:rPr>
              <a:t>Due to the limited axial change in flux and coolant temperature along the length of a 0.5 m fuel element, it is further assumed that the irradiation behavior of one pellet is representative of all pellets within a fuel element.</a:t>
            </a:r>
          </a:p>
          <a:p>
            <a:pPr algn="l"/>
            <a:r>
              <a:rPr lang="en-US" sz="1800" dirty="0">
                <a:solidFill>
                  <a:srgbClr val="000000"/>
                </a:solidFill>
              </a:rPr>
              <a:t>This height difference is representative of the free axial gap divided by the number of pellets in the stack. However, the approximation may not be conservative.</a:t>
            </a:r>
          </a:p>
          <a:p>
            <a:pPr algn="l"/>
            <a:r>
              <a:rPr lang="en-US" sz="1800" dirty="0">
                <a:solidFill>
                  <a:srgbClr val="000000"/>
                </a:solidFill>
              </a:rPr>
              <a:t>The version of FAST used in the development of MPM-FAST assumes axial symmetry of a cylindrical fuel element to reduce the model to two dimensions. </a:t>
            </a:r>
          </a:p>
          <a:p>
            <a:pPr algn="l"/>
            <a:r>
              <a:rPr lang="en-US" sz="1800" dirty="0">
                <a:solidFill>
                  <a:srgbClr val="000000"/>
                </a:solidFill>
              </a:rPr>
              <a:t>An additional source of error in fuel temperature may be arising from using a flux depression model that has been developed for UO</a:t>
            </a:r>
            <a:r>
              <a:rPr lang="en-US" sz="1800" baseline="-25000" dirty="0">
                <a:solidFill>
                  <a:srgbClr val="000000"/>
                </a:solidFill>
              </a:rPr>
              <a:t>2</a:t>
            </a:r>
            <a:r>
              <a:rPr lang="en-US" sz="1800" dirty="0">
                <a:solidFill>
                  <a:srgbClr val="000000"/>
                </a:solidFill>
              </a:rPr>
              <a:t>.</a:t>
            </a:r>
          </a:p>
        </p:txBody>
      </p:sp>
      <p:sp>
        <p:nvSpPr>
          <p:cNvPr id="4" name="投影片編號版面配置區 3">
            <a:extLst>
              <a:ext uri="{FF2B5EF4-FFF2-40B4-BE49-F238E27FC236}">
                <a16:creationId xmlns:a16="http://schemas.microsoft.com/office/drawing/2014/main" id="{2E03F811-CD48-43DF-9A78-12FCC1E37C9F}"/>
              </a:ext>
            </a:extLst>
          </p:cNvPr>
          <p:cNvSpPr>
            <a:spLocks noGrp="1"/>
          </p:cNvSpPr>
          <p:nvPr>
            <p:ph type="sldNum" idx="12"/>
          </p:nvPr>
        </p:nvSpPr>
        <p:spPr/>
        <p:txBody>
          <a:bodyPr/>
          <a:lstStyle/>
          <a:p>
            <a:fld id="{00000000-1234-1234-1234-123412341234}" type="slidenum">
              <a:rPr lang="en-US" smtClean="0"/>
              <a:pPr/>
              <a:t>12</a:t>
            </a:fld>
            <a:endParaRPr lang="en-US" dirty="0"/>
          </a:p>
        </p:txBody>
      </p:sp>
    </p:spTree>
    <p:extLst>
      <p:ext uri="{BB962C8B-B14F-4D97-AF65-F5344CB8AC3E}">
        <p14:creationId xmlns:p14="http://schemas.microsoft.com/office/powerpoint/2010/main" val="3789876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5CDC12-6263-4796-8155-114A7142C834}"/>
              </a:ext>
            </a:extLst>
          </p:cNvPr>
          <p:cNvSpPr>
            <a:spLocks noGrp="1"/>
          </p:cNvSpPr>
          <p:nvPr>
            <p:ph type="title"/>
          </p:nvPr>
        </p:nvSpPr>
        <p:spPr>
          <a:xfrm>
            <a:off x="571500" y="-200169"/>
            <a:ext cx="8229600" cy="801290"/>
          </a:xfrm>
        </p:spPr>
        <p:txBody>
          <a:bodyPr/>
          <a:lstStyle/>
          <a:p>
            <a:r>
              <a:rPr lang="en-US" dirty="0"/>
              <a:t>Reference</a:t>
            </a:r>
          </a:p>
        </p:txBody>
      </p:sp>
      <p:sp>
        <p:nvSpPr>
          <p:cNvPr id="3" name="文字版面配置區 2">
            <a:extLst>
              <a:ext uri="{FF2B5EF4-FFF2-40B4-BE49-F238E27FC236}">
                <a16:creationId xmlns:a16="http://schemas.microsoft.com/office/drawing/2014/main" id="{0DBF4C51-2EEE-4CB1-9466-01CA4A29F70C}"/>
              </a:ext>
            </a:extLst>
          </p:cNvPr>
          <p:cNvSpPr>
            <a:spLocks noGrp="1"/>
          </p:cNvSpPr>
          <p:nvPr>
            <p:ph type="body" idx="1"/>
          </p:nvPr>
        </p:nvSpPr>
        <p:spPr>
          <a:xfrm rot="5400000">
            <a:off x="3485484" y="-2812011"/>
            <a:ext cx="2327672" cy="8787653"/>
          </a:xfrm>
        </p:spPr>
        <p:txBody>
          <a:bodyPr/>
          <a:lstStyle/>
          <a:p>
            <a:pPr>
              <a:buFont typeface="+mj-lt"/>
              <a:buAutoNum type="arabicPeriod"/>
            </a:pPr>
            <a:r>
              <a:rPr lang="en-US" sz="1500" dirty="0"/>
              <a:t>J. S. Bell et al., A Thoria and Thorium Uranium Dioxide Nuclear Fuel Performance Model Prototype and Knowledge Gap Assessment, 2019, Journal of Nuclear Engineering and Radiation Science </a:t>
            </a:r>
          </a:p>
          <a:p>
            <a:pPr>
              <a:buFont typeface="+mj-lt"/>
              <a:buAutoNum type="arabicPeriod"/>
            </a:pPr>
            <a:r>
              <a:rPr lang="en-US" sz="1500" dirty="0"/>
              <a:t>J. Kenneth </a:t>
            </a:r>
            <a:r>
              <a:rPr lang="en-US" sz="1500" dirty="0" err="1"/>
              <a:t>Shultis</a:t>
            </a:r>
            <a:r>
              <a:rPr lang="en-US" sz="1500" dirty="0"/>
              <a:t> Richard E. </a:t>
            </a:r>
            <a:r>
              <a:rPr lang="en-US" sz="1500" dirty="0" err="1"/>
              <a:t>Faw</a:t>
            </a:r>
            <a:r>
              <a:rPr lang="en-US" sz="1500" dirty="0"/>
              <a:t>, Fundamental of Nuclear Science and </a:t>
            </a:r>
            <a:r>
              <a:rPr lang="en-US" sz="1500" dirty="0" err="1"/>
              <a:t>Enigineering</a:t>
            </a:r>
            <a:r>
              <a:rPr lang="en-US" sz="1500" dirty="0"/>
              <a:t>, 2017, Chapter 6 Binary Nuclear Reactions, p. 158 and Chapter 11 Generation Ⅳ Nuclear Reactor Design, p.396~398</a:t>
            </a:r>
          </a:p>
          <a:p>
            <a:pPr>
              <a:buFont typeface="+mj-lt"/>
              <a:buAutoNum type="arabicPeriod"/>
            </a:pPr>
            <a:r>
              <a:rPr lang="en-US" sz="1500" dirty="0"/>
              <a:t>Phase diagram for water </a:t>
            </a:r>
            <a:r>
              <a:rPr lang="en-US" sz="1500" dirty="0">
                <a:hlinkClick r:id="rId2"/>
              </a:rPr>
              <a:t>https://www.sludgeprocessing.com/oxidative-thermochemical-treatment/supercritical-water-oxidation-scwo-sludge/</a:t>
            </a:r>
            <a:endParaRPr lang="en-US" sz="1500" dirty="0"/>
          </a:p>
          <a:p>
            <a:pPr>
              <a:buFont typeface="+mj-lt"/>
              <a:buAutoNum type="arabicPeriod"/>
            </a:pPr>
            <a:r>
              <a:rPr lang="en-US" sz="1500" dirty="0"/>
              <a:t>John R. </a:t>
            </a:r>
            <a:r>
              <a:rPr lang="en-US" sz="1500" dirty="0" err="1"/>
              <a:t>Lamarsh</a:t>
            </a:r>
            <a:r>
              <a:rPr lang="en-US" sz="1500" dirty="0"/>
              <a:t>, Introduction to nuclear engineering 3</a:t>
            </a:r>
            <a:r>
              <a:rPr lang="en-US" sz="1500" baseline="30000" dirty="0"/>
              <a:t>rd</a:t>
            </a:r>
            <a:r>
              <a:rPr lang="en-US" sz="1500" dirty="0"/>
              <a:t> edition, 2001, Chapter 6 Nuclear Reactor Theory, p.287 and Chapter 7 The Time-Dependent Reactor, p.327~340, Chapter 8 Heat Removal from Nuclear Reactors, p.406, p.422</a:t>
            </a:r>
          </a:p>
          <a:p>
            <a:pPr>
              <a:buFont typeface="+mj-lt"/>
              <a:buAutoNum type="arabicPeriod"/>
            </a:pPr>
            <a:r>
              <a:rPr lang="en-US" sz="1500" dirty="0"/>
              <a:t>IAEA-TECDOC-1450, Thorium fuel cycle-Potential benefits and challenges, 2005, p.1~3, p.85~p.88</a:t>
            </a:r>
            <a:endParaRPr lang="en-US" sz="1500" b="0" i="0" u="none" strike="noStrike" baseline="0" dirty="0"/>
          </a:p>
          <a:p>
            <a:pPr>
              <a:buFont typeface="+mj-lt"/>
              <a:buAutoNum type="arabicPeriod"/>
            </a:pPr>
            <a:r>
              <a:rPr lang="en-US" sz="1500" b="0" i="0" u="none" strike="noStrike" baseline="0" dirty="0"/>
              <a:t>Corbett, S., Floyd, M. R., Livingstone, S. J., Hamilton, H., and Harrison, N. F., 2013, “DME-221 Thoria Fuel: Fabrication, Irradiation Testing, and Post- Irradiation Examination,” 12th International CANDU Fuel Conference Proceedings, Kingston, ON, Canada, Sept. 15–18, pp. 1–14.</a:t>
            </a:r>
          </a:p>
          <a:p>
            <a:pPr algn="l">
              <a:buFont typeface="+mj-lt"/>
              <a:buAutoNum type="arabicPeriod"/>
            </a:pPr>
            <a:r>
              <a:rPr lang="en-US" sz="1500" b="0" i="0" u="none" strike="noStrike" baseline="0" dirty="0"/>
              <a:t>NWMO TR-2013-070, </a:t>
            </a:r>
            <a:r>
              <a:rPr lang="en-US" sz="1500" b="0" i="0" u="none" strike="noStrike" baseline="0" dirty="0" err="1"/>
              <a:t>Postclosure</a:t>
            </a:r>
            <a:r>
              <a:rPr lang="en-US" sz="1500" b="0" i="0" u="none" strike="noStrike" baseline="0" dirty="0"/>
              <a:t> Safety Assessment of a Used Fuel Repository in Sedimentary Rock, 2013, p.111</a:t>
            </a:r>
          </a:p>
        </p:txBody>
      </p:sp>
      <p:sp>
        <p:nvSpPr>
          <p:cNvPr id="4" name="投影片編號版面配置區 3">
            <a:extLst>
              <a:ext uri="{FF2B5EF4-FFF2-40B4-BE49-F238E27FC236}">
                <a16:creationId xmlns:a16="http://schemas.microsoft.com/office/drawing/2014/main" id="{E2AD27B0-8BD1-4ADC-B566-49F7D2C7F58D}"/>
              </a:ext>
            </a:extLst>
          </p:cNvPr>
          <p:cNvSpPr>
            <a:spLocks noGrp="1"/>
          </p:cNvSpPr>
          <p:nvPr>
            <p:ph type="sldNum" idx="12"/>
          </p:nvPr>
        </p:nvSpPr>
        <p:spPr/>
        <p:txBody>
          <a:bodyPr/>
          <a:lstStyle/>
          <a:p>
            <a:fld id="{00000000-1234-1234-1234-123412341234}" type="slidenum">
              <a:rPr lang="en-US" smtClean="0"/>
              <a:pPr/>
              <a:t>13</a:t>
            </a:fld>
            <a:endParaRPr lang="en-US" dirty="0"/>
          </a:p>
        </p:txBody>
      </p:sp>
    </p:spTree>
    <p:extLst>
      <p:ext uri="{BB962C8B-B14F-4D97-AF65-F5344CB8AC3E}">
        <p14:creationId xmlns:p14="http://schemas.microsoft.com/office/powerpoint/2010/main" val="313121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60A0F5-40A1-41BF-ADA9-57CBCE9A0262}"/>
              </a:ext>
            </a:extLst>
          </p:cNvPr>
          <p:cNvSpPr>
            <a:spLocks noGrp="1"/>
          </p:cNvSpPr>
          <p:nvPr>
            <p:ph type="title"/>
          </p:nvPr>
        </p:nvSpPr>
        <p:spPr>
          <a:xfrm>
            <a:off x="914400" y="-210350"/>
            <a:ext cx="8229600" cy="801290"/>
          </a:xfrm>
        </p:spPr>
        <p:txBody>
          <a:bodyPr/>
          <a:lstStyle/>
          <a:p>
            <a:r>
              <a:rPr lang="en-US" i="0" u="none" strike="noStrike" baseline="0" dirty="0"/>
              <a:t>Heat Transport</a:t>
            </a:r>
            <a:endParaRPr lang="en-US" sz="4800" dirty="0"/>
          </a:p>
        </p:txBody>
      </p:sp>
      <p:sp>
        <p:nvSpPr>
          <p:cNvPr id="3" name="文字版面配置區 2">
            <a:extLst>
              <a:ext uri="{FF2B5EF4-FFF2-40B4-BE49-F238E27FC236}">
                <a16:creationId xmlns:a16="http://schemas.microsoft.com/office/drawing/2014/main" id="{8E7C85DA-F973-4E14-AF02-D65941E624BE}"/>
              </a:ext>
            </a:extLst>
          </p:cNvPr>
          <p:cNvSpPr>
            <a:spLocks noGrp="1"/>
          </p:cNvSpPr>
          <p:nvPr>
            <p:ph type="body" idx="1"/>
          </p:nvPr>
        </p:nvSpPr>
        <p:spPr/>
        <p:txBody>
          <a:bodyPr/>
          <a:lstStyle/>
          <a:p>
            <a:endParaRPr lang="en-US" dirty="0"/>
          </a:p>
        </p:txBody>
      </p:sp>
      <p:sp>
        <p:nvSpPr>
          <p:cNvPr id="4" name="投影片編號版面配置區 3">
            <a:extLst>
              <a:ext uri="{FF2B5EF4-FFF2-40B4-BE49-F238E27FC236}">
                <a16:creationId xmlns:a16="http://schemas.microsoft.com/office/drawing/2014/main" id="{543938EE-E4A0-4087-9877-9012B62EC8B5}"/>
              </a:ext>
            </a:extLst>
          </p:cNvPr>
          <p:cNvSpPr>
            <a:spLocks noGrp="1"/>
          </p:cNvSpPr>
          <p:nvPr>
            <p:ph type="sldNum" idx="12"/>
          </p:nvPr>
        </p:nvSpPr>
        <p:spPr/>
        <p:txBody>
          <a:bodyPr/>
          <a:lstStyle/>
          <a:p>
            <a:fld id="{00000000-1234-1234-1234-123412341234}" type="slidenum">
              <a:rPr lang="en-US" smtClean="0"/>
              <a:pPr/>
              <a:t>14</a:t>
            </a:fld>
            <a:endParaRPr lang="en-US" dirty="0"/>
          </a:p>
        </p:txBody>
      </p:sp>
      <p:pic>
        <p:nvPicPr>
          <p:cNvPr id="6" name="圖片 5">
            <a:extLst>
              <a:ext uri="{FF2B5EF4-FFF2-40B4-BE49-F238E27FC236}">
                <a16:creationId xmlns:a16="http://schemas.microsoft.com/office/drawing/2014/main" id="{FCA0EA24-A909-47A1-BA6B-DB0F0977C8C8}"/>
              </a:ext>
            </a:extLst>
          </p:cNvPr>
          <p:cNvPicPr>
            <a:picLocks noChangeAspect="1"/>
          </p:cNvPicPr>
          <p:nvPr/>
        </p:nvPicPr>
        <p:blipFill rotWithShape="1">
          <a:blip r:embed="rId2"/>
          <a:srcRect t="25124"/>
          <a:stretch/>
        </p:blipFill>
        <p:spPr>
          <a:xfrm>
            <a:off x="3866030" y="530098"/>
            <a:ext cx="2162477" cy="435109"/>
          </a:xfrm>
          <a:prstGeom prst="rect">
            <a:avLst/>
          </a:prstGeom>
        </p:spPr>
      </p:pic>
      <p:pic>
        <p:nvPicPr>
          <p:cNvPr id="8" name="圖片 7">
            <a:extLst>
              <a:ext uri="{FF2B5EF4-FFF2-40B4-BE49-F238E27FC236}">
                <a16:creationId xmlns:a16="http://schemas.microsoft.com/office/drawing/2014/main" id="{79495560-5D59-4BE1-8C70-5C8A9BBF1F3F}"/>
              </a:ext>
            </a:extLst>
          </p:cNvPr>
          <p:cNvPicPr>
            <a:picLocks noChangeAspect="1"/>
          </p:cNvPicPr>
          <p:nvPr/>
        </p:nvPicPr>
        <p:blipFill>
          <a:blip r:embed="rId3"/>
          <a:stretch>
            <a:fillRect/>
          </a:stretch>
        </p:blipFill>
        <p:spPr>
          <a:xfrm>
            <a:off x="219934" y="1042226"/>
            <a:ext cx="4175077" cy="2783384"/>
          </a:xfrm>
          <a:prstGeom prst="rect">
            <a:avLst/>
          </a:prstGeom>
        </p:spPr>
      </p:pic>
      <p:pic>
        <p:nvPicPr>
          <p:cNvPr id="10" name="圖片 9">
            <a:extLst>
              <a:ext uri="{FF2B5EF4-FFF2-40B4-BE49-F238E27FC236}">
                <a16:creationId xmlns:a16="http://schemas.microsoft.com/office/drawing/2014/main" id="{9BB18777-9CCE-48DB-A984-792970D43D6B}"/>
              </a:ext>
            </a:extLst>
          </p:cNvPr>
          <p:cNvPicPr>
            <a:picLocks noChangeAspect="1"/>
          </p:cNvPicPr>
          <p:nvPr/>
        </p:nvPicPr>
        <p:blipFill>
          <a:blip r:embed="rId4"/>
          <a:stretch>
            <a:fillRect/>
          </a:stretch>
        </p:blipFill>
        <p:spPr>
          <a:xfrm>
            <a:off x="4574780" y="980107"/>
            <a:ext cx="4339133" cy="2919540"/>
          </a:xfrm>
          <a:prstGeom prst="rect">
            <a:avLst/>
          </a:prstGeom>
        </p:spPr>
      </p:pic>
      <p:sp>
        <p:nvSpPr>
          <p:cNvPr id="11" name="矩形 10">
            <a:extLst>
              <a:ext uri="{FF2B5EF4-FFF2-40B4-BE49-F238E27FC236}">
                <a16:creationId xmlns:a16="http://schemas.microsoft.com/office/drawing/2014/main" id="{4BF53E46-531C-40FE-AD58-2838EA146489}"/>
              </a:ext>
            </a:extLst>
          </p:cNvPr>
          <p:cNvSpPr/>
          <p:nvPr/>
        </p:nvSpPr>
        <p:spPr>
          <a:xfrm>
            <a:off x="981636" y="2628901"/>
            <a:ext cx="1304364" cy="134470"/>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矩形 11">
            <a:extLst>
              <a:ext uri="{FF2B5EF4-FFF2-40B4-BE49-F238E27FC236}">
                <a16:creationId xmlns:a16="http://schemas.microsoft.com/office/drawing/2014/main" id="{A20FCCFD-3C53-4542-B5C5-847DD68CA3F2}"/>
              </a:ext>
            </a:extLst>
          </p:cNvPr>
          <p:cNvSpPr/>
          <p:nvPr/>
        </p:nvSpPr>
        <p:spPr>
          <a:xfrm>
            <a:off x="5914202" y="1855669"/>
            <a:ext cx="963964" cy="18156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615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E29EA6-08B8-4A90-B215-2CAAA7DCE495}"/>
              </a:ext>
            </a:extLst>
          </p:cNvPr>
          <p:cNvSpPr>
            <a:spLocks noGrp="1"/>
          </p:cNvSpPr>
          <p:nvPr>
            <p:ph type="title"/>
          </p:nvPr>
        </p:nvSpPr>
        <p:spPr>
          <a:xfrm>
            <a:off x="760734" y="-189479"/>
            <a:ext cx="8229600" cy="801290"/>
          </a:xfrm>
        </p:spPr>
        <p:txBody>
          <a:bodyPr/>
          <a:lstStyle/>
          <a:p>
            <a:r>
              <a:rPr lang="en-US" i="0" u="none" strike="noStrike" baseline="0" dirty="0"/>
              <a:t>Heat Transport</a:t>
            </a:r>
            <a:endParaRPr lang="en-US" dirty="0"/>
          </a:p>
        </p:txBody>
      </p:sp>
      <p:sp>
        <p:nvSpPr>
          <p:cNvPr id="3" name="文字版面配置區 2">
            <a:extLst>
              <a:ext uri="{FF2B5EF4-FFF2-40B4-BE49-F238E27FC236}">
                <a16:creationId xmlns:a16="http://schemas.microsoft.com/office/drawing/2014/main" id="{E0AB05A9-7F50-4153-8705-323C270C0079}"/>
              </a:ext>
            </a:extLst>
          </p:cNvPr>
          <p:cNvSpPr>
            <a:spLocks noGrp="1"/>
          </p:cNvSpPr>
          <p:nvPr>
            <p:ph type="body" idx="1"/>
          </p:nvPr>
        </p:nvSpPr>
        <p:spPr/>
        <p:txBody>
          <a:bodyPr/>
          <a:lstStyle/>
          <a:p>
            <a:endParaRPr lang="en-US"/>
          </a:p>
        </p:txBody>
      </p:sp>
      <p:sp>
        <p:nvSpPr>
          <p:cNvPr id="4" name="投影片編號版面配置區 3">
            <a:extLst>
              <a:ext uri="{FF2B5EF4-FFF2-40B4-BE49-F238E27FC236}">
                <a16:creationId xmlns:a16="http://schemas.microsoft.com/office/drawing/2014/main" id="{0AB9885E-AF4F-4FFB-BF50-ADEE7D0C3CD0}"/>
              </a:ext>
            </a:extLst>
          </p:cNvPr>
          <p:cNvSpPr>
            <a:spLocks noGrp="1"/>
          </p:cNvSpPr>
          <p:nvPr>
            <p:ph type="sldNum" idx="12"/>
          </p:nvPr>
        </p:nvSpPr>
        <p:spPr/>
        <p:txBody>
          <a:bodyPr/>
          <a:lstStyle/>
          <a:p>
            <a:fld id="{00000000-1234-1234-1234-123412341234}" type="slidenum">
              <a:rPr lang="en-US" smtClean="0"/>
              <a:pPr/>
              <a:t>15</a:t>
            </a:fld>
            <a:endParaRPr lang="en-US" dirty="0"/>
          </a:p>
        </p:txBody>
      </p:sp>
      <p:pic>
        <p:nvPicPr>
          <p:cNvPr id="6" name="圖片 5">
            <a:extLst>
              <a:ext uri="{FF2B5EF4-FFF2-40B4-BE49-F238E27FC236}">
                <a16:creationId xmlns:a16="http://schemas.microsoft.com/office/drawing/2014/main" id="{5491EBBC-D8B3-482C-AEE4-205775F62613}"/>
              </a:ext>
            </a:extLst>
          </p:cNvPr>
          <p:cNvPicPr>
            <a:picLocks noChangeAspect="1"/>
          </p:cNvPicPr>
          <p:nvPr/>
        </p:nvPicPr>
        <p:blipFill rotWithShape="1">
          <a:blip r:embed="rId2"/>
          <a:srcRect t="328" b="46406"/>
          <a:stretch/>
        </p:blipFill>
        <p:spPr>
          <a:xfrm>
            <a:off x="191475" y="726141"/>
            <a:ext cx="4320013" cy="3868481"/>
          </a:xfrm>
          <a:prstGeom prst="rect">
            <a:avLst/>
          </a:prstGeom>
        </p:spPr>
      </p:pic>
      <p:pic>
        <p:nvPicPr>
          <p:cNvPr id="13" name="圖片 12">
            <a:extLst>
              <a:ext uri="{FF2B5EF4-FFF2-40B4-BE49-F238E27FC236}">
                <a16:creationId xmlns:a16="http://schemas.microsoft.com/office/drawing/2014/main" id="{83709014-1724-4960-84A2-5D64C72E8424}"/>
              </a:ext>
            </a:extLst>
          </p:cNvPr>
          <p:cNvPicPr>
            <a:picLocks noChangeAspect="1"/>
          </p:cNvPicPr>
          <p:nvPr/>
        </p:nvPicPr>
        <p:blipFill>
          <a:blip r:embed="rId3"/>
          <a:stretch>
            <a:fillRect/>
          </a:stretch>
        </p:blipFill>
        <p:spPr>
          <a:xfrm>
            <a:off x="4875534" y="656462"/>
            <a:ext cx="3635055" cy="4511431"/>
          </a:xfrm>
          <a:prstGeom prst="rect">
            <a:avLst/>
          </a:prstGeom>
        </p:spPr>
      </p:pic>
      <p:sp>
        <p:nvSpPr>
          <p:cNvPr id="16" name="文字方塊 15">
            <a:extLst>
              <a:ext uri="{FF2B5EF4-FFF2-40B4-BE49-F238E27FC236}">
                <a16:creationId xmlns:a16="http://schemas.microsoft.com/office/drawing/2014/main" id="{F7D68AE1-60B3-4BAF-A5A9-0B69157D5251}"/>
              </a:ext>
            </a:extLst>
          </p:cNvPr>
          <p:cNvSpPr txBox="1"/>
          <p:nvPr/>
        </p:nvSpPr>
        <p:spPr>
          <a:xfrm>
            <a:off x="4699323" y="407366"/>
            <a:ext cx="2515024" cy="276999"/>
          </a:xfrm>
          <a:prstGeom prst="rect">
            <a:avLst/>
          </a:prstGeom>
          <a:noFill/>
        </p:spPr>
        <p:txBody>
          <a:bodyPr wrap="square" rtlCol="0">
            <a:spAutoFit/>
          </a:bodyPr>
          <a:lstStyle/>
          <a:p>
            <a:r>
              <a:rPr lang="en-US" sz="1200" b="0" i="0" u="none" strike="noStrike" baseline="0" dirty="0">
                <a:solidFill>
                  <a:srgbClr val="0070C0"/>
                </a:solidFill>
                <a:latin typeface="Times New Roman" panose="02020603050405020304" pitchFamily="18" charset="0"/>
                <a:cs typeface="Times New Roman" panose="02020603050405020304" pitchFamily="18" charset="0"/>
              </a:rPr>
              <a:t>irradiation-induced dislocations</a:t>
            </a:r>
            <a:endParaRPr lang="en-US" sz="1050" dirty="0">
              <a:solidFill>
                <a:srgbClr val="0070C0"/>
              </a:solidFill>
              <a:latin typeface="Times New Roman" panose="02020603050405020304" pitchFamily="18" charset="0"/>
              <a:cs typeface="Times New Roman" panose="02020603050405020304" pitchFamily="18" charset="0"/>
            </a:endParaRPr>
          </a:p>
        </p:txBody>
      </p:sp>
      <p:sp>
        <p:nvSpPr>
          <p:cNvPr id="18" name="文字方塊 17">
            <a:extLst>
              <a:ext uri="{FF2B5EF4-FFF2-40B4-BE49-F238E27FC236}">
                <a16:creationId xmlns:a16="http://schemas.microsoft.com/office/drawing/2014/main" id="{B5BC99D0-86B1-42D6-9657-E84233AE45B2}"/>
              </a:ext>
            </a:extLst>
          </p:cNvPr>
          <p:cNvSpPr txBox="1"/>
          <p:nvPr/>
        </p:nvSpPr>
        <p:spPr>
          <a:xfrm>
            <a:off x="4699322" y="1276528"/>
            <a:ext cx="2515023" cy="276999"/>
          </a:xfrm>
          <a:prstGeom prst="rect">
            <a:avLst/>
          </a:prstGeom>
          <a:noFill/>
        </p:spPr>
        <p:txBody>
          <a:bodyPr wrap="square">
            <a:spAutoFit/>
          </a:bodyPr>
          <a:lstStyle/>
          <a:p>
            <a:r>
              <a:rPr lang="en-US" sz="1200" b="0" i="0" u="none" strike="noStrike" baseline="0" dirty="0">
                <a:solidFill>
                  <a:schemeClr val="accent6"/>
                </a:solidFill>
                <a:latin typeface="Times New Roman" panose="02020603050405020304" pitchFamily="18" charset="0"/>
                <a:cs typeface="Times New Roman" panose="02020603050405020304" pitchFamily="18" charset="0"/>
              </a:rPr>
              <a:t>solid fission product precipitates</a:t>
            </a:r>
            <a:endParaRPr lang="en-US" sz="1200"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0814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CE6BAE-A7F0-43F9-88CC-50F7741A6F79}"/>
              </a:ext>
            </a:extLst>
          </p:cNvPr>
          <p:cNvSpPr>
            <a:spLocks noGrp="1"/>
          </p:cNvSpPr>
          <p:nvPr>
            <p:ph type="title"/>
          </p:nvPr>
        </p:nvSpPr>
        <p:spPr>
          <a:xfrm>
            <a:off x="695954" y="-203162"/>
            <a:ext cx="8229600" cy="801290"/>
          </a:xfrm>
        </p:spPr>
        <p:txBody>
          <a:bodyPr/>
          <a:lstStyle/>
          <a:p>
            <a:r>
              <a:rPr lang="en-US" i="0" u="none" strike="noStrike" baseline="0" dirty="0"/>
              <a:t>Heat Transport</a:t>
            </a:r>
            <a:endParaRPr lang="en-US" dirty="0"/>
          </a:p>
        </p:txBody>
      </p:sp>
      <p:sp>
        <p:nvSpPr>
          <p:cNvPr id="3" name="文字版面配置區 2">
            <a:extLst>
              <a:ext uri="{FF2B5EF4-FFF2-40B4-BE49-F238E27FC236}">
                <a16:creationId xmlns:a16="http://schemas.microsoft.com/office/drawing/2014/main" id="{346C0C6D-563F-4F19-AB74-3BC4744FEAA8}"/>
              </a:ext>
            </a:extLst>
          </p:cNvPr>
          <p:cNvSpPr>
            <a:spLocks noGrp="1"/>
          </p:cNvSpPr>
          <p:nvPr>
            <p:ph type="body" idx="1"/>
          </p:nvPr>
        </p:nvSpPr>
        <p:spPr/>
        <p:txBody>
          <a:bodyPr/>
          <a:lstStyle/>
          <a:p>
            <a:endParaRPr lang="en-US"/>
          </a:p>
        </p:txBody>
      </p:sp>
      <p:sp>
        <p:nvSpPr>
          <p:cNvPr id="4" name="投影片編號版面配置區 3">
            <a:extLst>
              <a:ext uri="{FF2B5EF4-FFF2-40B4-BE49-F238E27FC236}">
                <a16:creationId xmlns:a16="http://schemas.microsoft.com/office/drawing/2014/main" id="{A0108E7B-583C-4D82-862F-8107D3091FF0}"/>
              </a:ext>
            </a:extLst>
          </p:cNvPr>
          <p:cNvSpPr>
            <a:spLocks noGrp="1"/>
          </p:cNvSpPr>
          <p:nvPr>
            <p:ph type="sldNum" idx="12"/>
          </p:nvPr>
        </p:nvSpPr>
        <p:spPr/>
        <p:txBody>
          <a:bodyPr/>
          <a:lstStyle/>
          <a:p>
            <a:fld id="{00000000-1234-1234-1234-123412341234}" type="slidenum">
              <a:rPr lang="en-US" smtClean="0"/>
              <a:pPr/>
              <a:t>16</a:t>
            </a:fld>
            <a:endParaRPr lang="en-US" dirty="0"/>
          </a:p>
        </p:txBody>
      </p:sp>
      <p:pic>
        <p:nvPicPr>
          <p:cNvPr id="6" name="圖片 5">
            <a:extLst>
              <a:ext uri="{FF2B5EF4-FFF2-40B4-BE49-F238E27FC236}">
                <a16:creationId xmlns:a16="http://schemas.microsoft.com/office/drawing/2014/main" id="{931C7968-0D71-4F31-AE56-0A626EAF3AD8}"/>
              </a:ext>
            </a:extLst>
          </p:cNvPr>
          <p:cNvPicPr>
            <a:picLocks noChangeAspect="1"/>
          </p:cNvPicPr>
          <p:nvPr/>
        </p:nvPicPr>
        <p:blipFill rotWithShape="1">
          <a:blip r:embed="rId2"/>
          <a:srcRect b="562"/>
          <a:stretch/>
        </p:blipFill>
        <p:spPr>
          <a:xfrm>
            <a:off x="272371" y="715301"/>
            <a:ext cx="3831271" cy="3567587"/>
          </a:xfrm>
          <a:prstGeom prst="rect">
            <a:avLst/>
          </a:prstGeom>
        </p:spPr>
      </p:pic>
      <p:pic>
        <p:nvPicPr>
          <p:cNvPr id="8" name="圖片 7">
            <a:extLst>
              <a:ext uri="{FF2B5EF4-FFF2-40B4-BE49-F238E27FC236}">
                <a16:creationId xmlns:a16="http://schemas.microsoft.com/office/drawing/2014/main" id="{C08952C2-D939-40B4-B260-7B9F7B7759C2}"/>
              </a:ext>
            </a:extLst>
          </p:cNvPr>
          <p:cNvPicPr>
            <a:picLocks noChangeAspect="1"/>
          </p:cNvPicPr>
          <p:nvPr/>
        </p:nvPicPr>
        <p:blipFill>
          <a:blip r:embed="rId3"/>
          <a:stretch>
            <a:fillRect/>
          </a:stretch>
        </p:blipFill>
        <p:spPr>
          <a:xfrm>
            <a:off x="4453721" y="593775"/>
            <a:ext cx="4062195" cy="4173489"/>
          </a:xfrm>
          <a:prstGeom prst="rect">
            <a:avLst/>
          </a:prstGeom>
        </p:spPr>
      </p:pic>
    </p:spTree>
    <p:extLst>
      <p:ext uri="{BB962C8B-B14F-4D97-AF65-F5344CB8AC3E}">
        <p14:creationId xmlns:p14="http://schemas.microsoft.com/office/powerpoint/2010/main" val="3972215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954AC1-3B9B-41BE-8701-4C6B16A3C500}"/>
              </a:ext>
            </a:extLst>
          </p:cNvPr>
          <p:cNvSpPr>
            <a:spLocks noGrp="1"/>
          </p:cNvSpPr>
          <p:nvPr>
            <p:ph type="title"/>
          </p:nvPr>
        </p:nvSpPr>
        <p:spPr>
          <a:xfrm>
            <a:off x="712694" y="-174816"/>
            <a:ext cx="8229600" cy="801290"/>
          </a:xfrm>
        </p:spPr>
        <p:txBody>
          <a:bodyPr/>
          <a:lstStyle/>
          <a:p>
            <a:r>
              <a:rPr lang="en-US" dirty="0"/>
              <a:t>Deformation</a:t>
            </a:r>
          </a:p>
        </p:txBody>
      </p:sp>
      <p:sp>
        <p:nvSpPr>
          <p:cNvPr id="3" name="文字版面配置區 2">
            <a:extLst>
              <a:ext uri="{FF2B5EF4-FFF2-40B4-BE49-F238E27FC236}">
                <a16:creationId xmlns:a16="http://schemas.microsoft.com/office/drawing/2014/main" id="{6F75EB71-D4C7-460A-BC71-61BDB1CEB810}"/>
              </a:ext>
            </a:extLst>
          </p:cNvPr>
          <p:cNvSpPr>
            <a:spLocks noGrp="1"/>
          </p:cNvSpPr>
          <p:nvPr>
            <p:ph type="body" idx="1"/>
          </p:nvPr>
        </p:nvSpPr>
        <p:spPr/>
        <p:txBody>
          <a:bodyPr/>
          <a:lstStyle/>
          <a:p>
            <a:endParaRPr lang="en-US" dirty="0"/>
          </a:p>
        </p:txBody>
      </p:sp>
      <p:sp>
        <p:nvSpPr>
          <p:cNvPr id="4" name="投影片編號版面配置區 3">
            <a:extLst>
              <a:ext uri="{FF2B5EF4-FFF2-40B4-BE49-F238E27FC236}">
                <a16:creationId xmlns:a16="http://schemas.microsoft.com/office/drawing/2014/main" id="{74D68834-F5EC-4A68-8E7D-76A4167A80B0}"/>
              </a:ext>
            </a:extLst>
          </p:cNvPr>
          <p:cNvSpPr>
            <a:spLocks noGrp="1"/>
          </p:cNvSpPr>
          <p:nvPr>
            <p:ph type="sldNum" idx="12"/>
          </p:nvPr>
        </p:nvSpPr>
        <p:spPr/>
        <p:txBody>
          <a:bodyPr/>
          <a:lstStyle/>
          <a:p>
            <a:fld id="{00000000-1234-1234-1234-123412341234}" type="slidenum">
              <a:rPr lang="en-US" smtClean="0"/>
              <a:pPr/>
              <a:t>17</a:t>
            </a:fld>
            <a:endParaRPr lang="en-US" dirty="0"/>
          </a:p>
        </p:txBody>
      </p:sp>
      <p:pic>
        <p:nvPicPr>
          <p:cNvPr id="6" name="圖片 5">
            <a:extLst>
              <a:ext uri="{FF2B5EF4-FFF2-40B4-BE49-F238E27FC236}">
                <a16:creationId xmlns:a16="http://schemas.microsoft.com/office/drawing/2014/main" id="{157194F2-11FD-46C6-B997-F278532E07E5}"/>
              </a:ext>
            </a:extLst>
          </p:cNvPr>
          <p:cNvPicPr>
            <a:picLocks noChangeAspect="1"/>
          </p:cNvPicPr>
          <p:nvPr/>
        </p:nvPicPr>
        <p:blipFill>
          <a:blip r:embed="rId2"/>
          <a:stretch>
            <a:fillRect/>
          </a:stretch>
        </p:blipFill>
        <p:spPr>
          <a:xfrm>
            <a:off x="48349" y="495934"/>
            <a:ext cx="3930694" cy="3196748"/>
          </a:xfrm>
          <a:prstGeom prst="rect">
            <a:avLst/>
          </a:prstGeom>
        </p:spPr>
      </p:pic>
      <p:pic>
        <p:nvPicPr>
          <p:cNvPr id="11" name="圖片 10">
            <a:extLst>
              <a:ext uri="{FF2B5EF4-FFF2-40B4-BE49-F238E27FC236}">
                <a16:creationId xmlns:a16="http://schemas.microsoft.com/office/drawing/2014/main" id="{99C67F6E-3C91-4FA6-A20B-9C32E1BC805C}"/>
              </a:ext>
            </a:extLst>
          </p:cNvPr>
          <p:cNvPicPr>
            <a:picLocks noChangeAspect="1"/>
          </p:cNvPicPr>
          <p:nvPr/>
        </p:nvPicPr>
        <p:blipFill rotWithShape="1">
          <a:blip r:embed="rId3"/>
          <a:srcRect l="1579" t="6390" r="50253" b="67592"/>
          <a:stretch/>
        </p:blipFill>
        <p:spPr>
          <a:xfrm>
            <a:off x="188258" y="3692543"/>
            <a:ext cx="3798613" cy="1348565"/>
          </a:xfrm>
          <a:prstGeom prst="rect">
            <a:avLst/>
          </a:prstGeom>
        </p:spPr>
      </p:pic>
      <p:pic>
        <p:nvPicPr>
          <p:cNvPr id="12" name="圖片 11">
            <a:extLst>
              <a:ext uri="{FF2B5EF4-FFF2-40B4-BE49-F238E27FC236}">
                <a16:creationId xmlns:a16="http://schemas.microsoft.com/office/drawing/2014/main" id="{CD39B553-8E7C-4508-8882-B794066FA7AA}"/>
              </a:ext>
            </a:extLst>
          </p:cNvPr>
          <p:cNvPicPr>
            <a:picLocks noChangeAspect="1"/>
          </p:cNvPicPr>
          <p:nvPr/>
        </p:nvPicPr>
        <p:blipFill rotWithShape="1">
          <a:blip r:embed="rId3"/>
          <a:srcRect t="33425" r="50719" b="29240"/>
          <a:stretch/>
        </p:blipFill>
        <p:spPr>
          <a:xfrm>
            <a:off x="4132400" y="548878"/>
            <a:ext cx="4359418" cy="2170660"/>
          </a:xfrm>
          <a:prstGeom prst="rect">
            <a:avLst/>
          </a:prstGeom>
        </p:spPr>
      </p:pic>
      <p:pic>
        <p:nvPicPr>
          <p:cNvPr id="13" name="圖片 12">
            <a:extLst>
              <a:ext uri="{FF2B5EF4-FFF2-40B4-BE49-F238E27FC236}">
                <a16:creationId xmlns:a16="http://schemas.microsoft.com/office/drawing/2014/main" id="{3DD1A19F-AC02-4933-B062-DF4FFFB2F745}"/>
              </a:ext>
            </a:extLst>
          </p:cNvPr>
          <p:cNvPicPr>
            <a:picLocks noChangeAspect="1"/>
          </p:cNvPicPr>
          <p:nvPr/>
        </p:nvPicPr>
        <p:blipFill rotWithShape="1">
          <a:blip r:embed="rId3"/>
          <a:srcRect l="49982" t="6390" b="63978"/>
          <a:stretch/>
        </p:blipFill>
        <p:spPr>
          <a:xfrm>
            <a:off x="4405188" y="2892180"/>
            <a:ext cx="4110960" cy="1600726"/>
          </a:xfrm>
          <a:prstGeom prst="rect">
            <a:avLst/>
          </a:prstGeom>
        </p:spPr>
      </p:pic>
    </p:spTree>
    <p:extLst>
      <p:ext uri="{BB962C8B-B14F-4D97-AF65-F5344CB8AC3E}">
        <p14:creationId xmlns:p14="http://schemas.microsoft.com/office/powerpoint/2010/main" val="2684757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52AD2A-5D01-4EDC-A19C-75E5683255DA}"/>
              </a:ext>
            </a:extLst>
          </p:cNvPr>
          <p:cNvSpPr>
            <a:spLocks noGrp="1"/>
          </p:cNvSpPr>
          <p:nvPr>
            <p:ph type="title"/>
          </p:nvPr>
        </p:nvSpPr>
        <p:spPr>
          <a:xfrm>
            <a:off x="632012" y="-192254"/>
            <a:ext cx="8229600" cy="801290"/>
          </a:xfrm>
        </p:spPr>
        <p:txBody>
          <a:bodyPr/>
          <a:lstStyle/>
          <a:p>
            <a:r>
              <a:rPr lang="en-US" dirty="0"/>
              <a:t>Deformation</a:t>
            </a:r>
          </a:p>
        </p:txBody>
      </p:sp>
      <p:sp>
        <p:nvSpPr>
          <p:cNvPr id="4" name="投影片編號版面配置區 3">
            <a:extLst>
              <a:ext uri="{FF2B5EF4-FFF2-40B4-BE49-F238E27FC236}">
                <a16:creationId xmlns:a16="http://schemas.microsoft.com/office/drawing/2014/main" id="{A4FC3C01-63B5-4AA5-BB96-89D613783D17}"/>
              </a:ext>
            </a:extLst>
          </p:cNvPr>
          <p:cNvSpPr>
            <a:spLocks noGrp="1"/>
          </p:cNvSpPr>
          <p:nvPr>
            <p:ph type="sldNum" idx="12"/>
          </p:nvPr>
        </p:nvSpPr>
        <p:spPr/>
        <p:txBody>
          <a:bodyPr/>
          <a:lstStyle/>
          <a:p>
            <a:fld id="{00000000-1234-1234-1234-123412341234}" type="slidenum">
              <a:rPr lang="en-US" smtClean="0"/>
              <a:pPr/>
              <a:t>18</a:t>
            </a:fld>
            <a:endParaRPr lang="en-US" dirty="0"/>
          </a:p>
        </p:txBody>
      </p:sp>
      <p:pic>
        <p:nvPicPr>
          <p:cNvPr id="5" name="圖片 4">
            <a:extLst>
              <a:ext uri="{FF2B5EF4-FFF2-40B4-BE49-F238E27FC236}">
                <a16:creationId xmlns:a16="http://schemas.microsoft.com/office/drawing/2014/main" id="{9C5EB53F-4C35-47B7-B221-DFF2EE512D5C}"/>
              </a:ext>
            </a:extLst>
          </p:cNvPr>
          <p:cNvPicPr>
            <a:picLocks noChangeAspect="1"/>
          </p:cNvPicPr>
          <p:nvPr/>
        </p:nvPicPr>
        <p:blipFill rotWithShape="1">
          <a:blip r:embed="rId2"/>
          <a:srcRect l="15882" t="75534"/>
          <a:stretch/>
        </p:blipFill>
        <p:spPr>
          <a:xfrm>
            <a:off x="425855" y="2364407"/>
            <a:ext cx="7496736" cy="1433109"/>
          </a:xfrm>
          <a:prstGeom prst="rect">
            <a:avLst/>
          </a:prstGeom>
        </p:spPr>
      </p:pic>
      <p:pic>
        <p:nvPicPr>
          <p:cNvPr id="6" name="圖片 5">
            <a:extLst>
              <a:ext uri="{FF2B5EF4-FFF2-40B4-BE49-F238E27FC236}">
                <a16:creationId xmlns:a16="http://schemas.microsoft.com/office/drawing/2014/main" id="{FD49019D-3777-458E-BF82-20EE0D34C57A}"/>
              </a:ext>
            </a:extLst>
          </p:cNvPr>
          <p:cNvPicPr>
            <a:picLocks noChangeAspect="1"/>
          </p:cNvPicPr>
          <p:nvPr/>
        </p:nvPicPr>
        <p:blipFill rotWithShape="1">
          <a:blip r:embed="rId2"/>
          <a:srcRect l="49982" t="35805" b="31710"/>
          <a:stretch/>
        </p:blipFill>
        <p:spPr>
          <a:xfrm>
            <a:off x="1795247" y="472392"/>
            <a:ext cx="4757953" cy="2031036"/>
          </a:xfrm>
          <a:prstGeom prst="rect">
            <a:avLst/>
          </a:prstGeom>
        </p:spPr>
      </p:pic>
      <p:pic>
        <p:nvPicPr>
          <p:cNvPr id="9" name="圖片 8">
            <a:extLst>
              <a:ext uri="{FF2B5EF4-FFF2-40B4-BE49-F238E27FC236}">
                <a16:creationId xmlns:a16="http://schemas.microsoft.com/office/drawing/2014/main" id="{1D8ACE49-8AF0-4726-946B-946ACC49DEEF}"/>
              </a:ext>
            </a:extLst>
          </p:cNvPr>
          <p:cNvPicPr>
            <a:picLocks noChangeAspect="1"/>
          </p:cNvPicPr>
          <p:nvPr/>
        </p:nvPicPr>
        <p:blipFill>
          <a:blip r:embed="rId3"/>
          <a:stretch>
            <a:fillRect/>
          </a:stretch>
        </p:blipFill>
        <p:spPr>
          <a:xfrm>
            <a:off x="1795247" y="3851207"/>
            <a:ext cx="4508663" cy="1052979"/>
          </a:xfrm>
          <a:prstGeom prst="rect">
            <a:avLst/>
          </a:prstGeom>
        </p:spPr>
      </p:pic>
    </p:spTree>
    <p:extLst>
      <p:ext uri="{BB962C8B-B14F-4D97-AF65-F5344CB8AC3E}">
        <p14:creationId xmlns:p14="http://schemas.microsoft.com/office/powerpoint/2010/main" val="3267694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A159A7-D58E-4880-82E4-78DE0BE6A8A5}"/>
              </a:ext>
            </a:extLst>
          </p:cNvPr>
          <p:cNvSpPr>
            <a:spLocks noGrp="1"/>
          </p:cNvSpPr>
          <p:nvPr>
            <p:ph type="title"/>
          </p:nvPr>
        </p:nvSpPr>
        <p:spPr>
          <a:xfrm>
            <a:off x="632012" y="-166554"/>
            <a:ext cx="8229600" cy="801290"/>
          </a:xfrm>
        </p:spPr>
        <p:txBody>
          <a:bodyPr/>
          <a:lstStyle/>
          <a:p>
            <a:r>
              <a:rPr lang="en-US" dirty="0"/>
              <a:t>Fission Gas </a:t>
            </a:r>
          </a:p>
        </p:txBody>
      </p:sp>
      <p:sp>
        <p:nvSpPr>
          <p:cNvPr id="3" name="文字版面配置區 2">
            <a:extLst>
              <a:ext uri="{FF2B5EF4-FFF2-40B4-BE49-F238E27FC236}">
                <a16:creationId xmlns:a16="http://schemas.microsoft.com/office/drawing/2014/main" id="{A8633439-0847-4330-9112-2F7C238361C5}"/>
              </a:ext>
            </a:extLst>
          </p:cNvPr>
          <p:cNvSpPr>
            <a:spLocks noGrp="1"/>
          </p:cNvSpPr>
          <p:nvPr>
            <p:ph type="body" idx="1"/>
          </p:nvPr>
        </p:nvSpPr>
        <p:spPr/>
        <p:txBody>
          <a:bodyPr/>
          <a:lstStyle/>
          <a:p>
            <a:endParaRPr lang="en-US" dirty="0"/>
          </a:p>
        </p:txBody>
      </p:sp>
      <p:sp>
        <p:nvSpPr>
          <p:cNvPr id="4" name="投影片編號版面配置區 3">
            <a:extLst>
              <a:ext uri="{FF2B5EF4-FFF2-40B4-BE49-F238E27FC236}">
                <a16:creationId xmlns:a16="http://schemas.microsoft.com/office/drawing/2014/main" id="{894B31ED-8A63-4211-B5FC-A18D75645B13}"/>
              </a:ext>
            </a:extLst>
          </p:cNvPr>
          <p:cNvSpPr>
            <a:spLocks noGrp="1"/>
          </p:cNvSpPr>
          <p:nvPr>
            <p:ph type="sldNum" idx="12"/>
          </p:nvPr>
        </p:nvSpPr>
        <p:spPr/>
        <p:txBody>
          <a:bodyPr/>
          <a:lstStyle/>
          <a:p>
            <a:fld id="{00000000-1234-1234-1234-123412341234}" type="slidenum">
              <a:rPr lang="en-US" smtClean="0"/>
              <a:pPr/>
              <a:t>19</a:t>
            </a:fld>
            <a:endParaRPr lang="en-US" dirty="0"/>
          </a:p>
        </p:txBody>
      </p:sp>
      <p:pic>
        <p:nvPicPr>
          <p:cNvPr id="6" name="圖片 5">
            <a:extLst>
              <a:ext uri="{FF2B5EF4-FFF2-40B4-BE49-F238E27FC236}">
                <a16:creationId xmlns:a16="http://schemas.microsoft.com/office/drawing/2014/main" id="{C55FE5F8-436D-43C6-A785-271B32BA54AA}"/>
              </a:ext>
            </a:extLst>
          </p:cNvPr>
          <p:cNvPicPr>
            <a:picLocks noChangeAspect="1"/>
          </p:cNvPicPr>
          <p:nvPr/>
        </p:nvPicPr>
        <p:blipFill>
          <a:blip r:embed="rId2"/>
          <a:stretch>
            <a:fillRect/>
          </a:stretch>
        </p:blipFill>
        <p:spPr>
          <a:xfrm>
            <a:off x="457200" y="548878"/>
            <a:ext cx="3861233" cy="2838660"/>
          </a:xfrm>
          <a:prstGeom prst="rect">
            <a:avLst/>
          </a:prstGeom>
        </p:spPr>
      </p:pic>
      <p:pic>
        <p:nvPicPr>
          <p:cNvPr id="8" name="圖片 7">
            <a:extLst>
              <a:ext uri="{FF2B5EF4-FFF2-40B4-BE49-F238E27FC236}">
                <a16:creationId xmlns:a16="http://schemas.microsoft.com/office/drawing/2014/main" id="{0B028E74-C8E1-4DAE-BD0A-DB485498BBAA}"/>
              </a:ext>
            </a:extLst>
          </p:cNvPr>
          <p:cNvPicPr>
            <a:picLocks noChangeAspect="1"/>
          </p:cNvPicPr>
          <p:nvPr/>
        </p:nvPicPr>
        <p:blipFill rotWithShape="1">
          <a:blip r:embed="rId3"/>
          <a:srcRect t="40761"/>
          <a:stretch/>
        </p:blipFill>
        <p:spPr>
          <a:xfrm>
            <a:off x="4652741" y="672583"/>
            <a:ext cx="4064223" cy="1492393"/>
          </a:xfrm>
          <a:prstGeom prst="rect">
            <a:avLst/>
          </a:prstGeom>
        </p:spPr>
      </p:pic>
      <p:pic>
        <p:nvPicPr>
          <p:cNvPr id="9" name="圖片 8">
            <a:extLst>
              <a:ext uri="{FF2B5EF4-FFF2-40B4-BE49-F238E27FC236}">
                <a16:creationId xmlns:a16="http://schemas.microsoft.com/office/drawing/2014/main" id="{8745DBB6-A95A-4EF3-933D-8B91CABD0507}"/>
              </a:ext>
            </a:extLst>
          </p:cNvPr>
          <p:cNvPicPr>
            <a:picLocks noChangeAspect="1"/>
          </p:cNvPicPr>
          <p:nvPr/>
        </p:nvPicPr>
        <p:blipFill rotWithShape="1">
          <a:blip r:embed="rId3"/>
          <a:srcRect t="6703" b="59444"/>
          <a:stretch/>
        </p:blipFill>
        <p:spPr>
          <a:xfrm>
            <a:off x="457200" y="3324333"/>
            <a:ext cx="3738282" cy="784489"/>
          </a:xfrm>
          <a:prstGeom prst="rect">
            <a:avLst/>
          </a:prstGeom>
        </p:spPr>
      </p:pic>
      <p:pic>
        <p:nvPicPr>
          <p:cNvPr id="10" name="圖片 9">
            <a:extLst>
              <a:ext uri="{FF2B5EF4-FFF2-40B4-BE49-F238E27FC236}">
                <a16:creationId xmlns:a16="http://schemas.microsoft.com/office/drawing/2014/main" id="{CC0815A0-113E-4F56-8386-E964D0E39B88}"/>
              </a:ext>
            </a:extLst>
          </p:cNvPr>
          <p:cNvPicPr>
            <a:picLocks noChangeAspect="1"/>
          </p:cNvPicPr>
          <p:nvPr/>
        </p:nvPicPr>
        <p:blipFill rotWithShape="1">
          <a:blip r:embed="rId4"/>
          <a:srcRect b="58914"/>
          <a:stretch/>
        </p:blipFill>
        <p:spPr>
          <a:xfrm>
            <a:off x="4572000" y="2266950"/>
            <a:ext cx="4064222" cy="1922930"/>
          </a:xfrm>
          <a:prstGeom prst="rect">
            <a:avLst/>
          </a:prstGeom>
        </p:spPr>
      </p:pic>
      <p:sp>
        <p:nvSpPr>
          <p:cNvPr id="11" name="矩形 10">
            <a:extLst>
              <a:ext uri="{FF2B5EF4-FFF2-40B4-BE49-F238E27FC236}">
                <a16:creationId xmlns:a16="http://schemas.microsoft.com/office/drawing/2014/main" id="{63B7D08B-144B-48A9-B19D-E99D232600B5}"/>
              </a:ext>
            </a:extLst>
          </p:cNvPr>
          <p:cNvSpPr/>
          <p:nvPr/>
        </p:nvSpPr>
        <p:spPr>
          <a:xfrm>
            <a:off x="376518" y="3324333"/>
            <a:ext cx="1116106" cy="16517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7504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a:extLst>
              <a:ext uri="{FF2B5EF4-FFF2-40B4-BE49-F238E27FC236}">
                <a16:creationId xmlns:a16="http://schemas.microsoft.com/office/drawing/2014/main" id="{C54CE247-EFD7-4C73-A83A-BA6874B96DA0}"/>
              </a:ext>
            </a:extLst>
          </p:cNvPr>
          <p:cNvSpPr>
            <a:spLocks noGrp="1"/>
          </p:cNvSpPr>
          <p:nvPr>
            <p:ph type="title"/>
          </p:nvPr>
        </p:nvSpPr>
        <p:spPr>
          <a:xfrm>
            <a:off x="457200" y="-192255"/>
            <a:ext cx="8229600" cy="801290"/>
          </a:xfrm>
        </p:spPr>
        <p:txBody>
          <a:bodyPr/>
          <a:lstStyle/>
          <a:p>
            <a:r>
              <a:rPr lang="en-US" dirty="0"/>
              <a:t>Outline</a:t>
            </a:r>
          </a:p>
        </p:txBody>
      </p:sp>
      <p:sp>
        <p:nvSpPr>
          <p:cNvPr id="8" name="文字版面配置區 7">
            <a:extLst>
              <a:ext uri="{FF2B5EF4-FFF2-40B4-BE49-F238E27FC236}">
                <a16:creationId xmlns:a16="http://schemas.microsoft.com/office/drawing/2014/main" id="{6766F7D8-EFC3-4A27-A206-58CAF8F0921F}"/>
              </a:ext>
            </a:extLst>
          </p:cNvPr>
          <p:cNvSpPr>
            <a:spLocks noGrp="1"/>
          </p:cNvSpPr>
          <p:nvPr>
            <p:ph type="body" idx="1"/>
          </p:nvPr>
        </p:nvSpPr>
        <p:spPr>
          <a:xfrm rot="5400000">
            <a:off x="3404241" y="-2510017"/>
            <a:ext cx="2335517" cy="8229600"/>
          </a:xfrm>
        </p:spPr>
        <p:txBody>
          <a:bodyPr/>
          <a:lstStyle/>
          <a:p>
            <a:r>
              <a:rPr lang="en-US" sz="2300" dirty="0"/>
              <a:t>The purpose of this article</a:t>
            </a:r>
          </a:p>
          <a:p>
            <a:r>
              <a:rPr lang="en-US" sz="2300" dirty="0"/>
              <a:t>Background</a:t>
            </a:r>
          </a:p>
          <a:p>
            <a:pPr lvl="1"/>
            <a:r>
              <a:rPr lang="en-US" sz="2300" dirty="0">
                <a:latin typeface="Times New Roman" panose="02020603050405020304" pitchFamily="18" charset="0"/>
                <a:cs typeface="Times New Roman" panose="02020603050405020304" pitchFamily="18" charset="0"/>
              </a:rPr>
              <a:t>SCWR</a:t>
            </a:r>
          </a:p>
          <a:p>
            <a:pPr lvl="1"/>
            <a:r>
              <a:rPr lang="en-US" sz="2300" dirty="0">
                <a:latin typeface="Times New Roman" panose="02020603050405020304" pitchFamily="18" charset="0"/>
                <a:cs typeface="Times New Roman" panose="02020603050405020304" pitchFamily="18" charset="0"/>
              </a:rPr>
              <a:t>Thorium fuel</a:t>
            </a:r>
          </a:p>
          <a:p>
            <a:pPr lvl="1"/>
            <a:r>
              <a:rPr lang="en-US" sz="2300" dirty="0">
                <a:latin typeface="Times New Roman" panose="02020603050405020304" pitchFamily="18" charset="0"/>
                <a:cs typeface="Times New Roman" panose="02020603050405020304" pitchFamily="18" charset="0"/>
              </a:rPr>
              <a:t>U-233 </a:t>
            </a:r>
            <a:r>
              <a:rPr lang="en-US" sz="2300" dirty="0" err="1">
                <a:latin typeface="Times New Roman" panose="02020603050405020304" pitchFamily="18" charset="0"/>
                <a:cs typeface="Times New Roman" panose="02020603050405020304" pitchFamily="18" charset="0"/>
              </a:rPr>
              <a:t>v.s</a:t>
            </a:r>
            <a:r>
              <a:rPr lang="en-US" sz="2300" dirty="0">
                <a:latin typeface="Times New Roman" panose="02020603050405020304" pitchFamily="18" charset="0"/>
                <a:cs typeface="Times New Roman" panose="02020603050405020304" pitchFamily="18" charset="0"/>
              </a:rPr>
              <a:t> U-235</a:t>
            </a:r>
          </a:p>
          <a:p>
            <a:r>
              <a:rPr lang="en-US" sz="2300" dirty="0"/>
              <a:t>Experiment</a:t>
            </a:r>
          </a:p>
          <a:p>
            <a:r>
              <a:rPr lang="en-US" sz="2300" dirty="0"/>
              <a:t>Modeling results</a:t>
            </a:r>
          </a:p>
          <a:p>
            <a:pPr lvl="1"/>
            <a:r>
              <a:rPr lang="en-US" sz="2300" dirty="0">
                <a:latin typeface="Times New Roman" panose="02020603050405020304" pitchFamily="18" charset="0"/>
                <a:cs typeface="Times New Roman" panose="02020603050405020304" pitchFamily="18" charset="0"/>
              </a:rPr>
              <a:t>Centerline temperature</a:t>
            </a:r>
          </a:p>
          <a:p>
            <a:pPr lvl="1"/>
            <a:r>
              <a:rPr lang="en-US" sz="2300" dirty="0">
                <a:latin typeface="Times New Roman" panose="02020603050405020304" pitchFamily="18" charset="0"/>
                <a:cs typeface="Times New Roman" panose="02020603050405020304" pitchFamily="18" charset="0"/>
              </a:rPr>
              <a:t>Fission gas release</a:t>
            </a:r>
          </a:p>
          <a:p>
            <a:pPr lvl="1"/>
            <a:r>
              <a:rPr lang="en-US" sz="2300" dirty="0">
                <a:latin typeface="Times New Roman" panose="02020603050405020304" pitchFamily="18" charset="0"/>
                <a:cs typeface="Times New Roman" panose="02020603050405020304" pitchFamily="18" charset="0"/>
              </a:rPr>
              <a:t>Deformation</a:t>
            </a:r>
          </a:p>
          <a:p>
            <a:r>
              <a:rPr lang="en-US" sz="2300" dirty="0">
                <a:latin typeface="Times New Roman" panose="02020603050405020304" pitchFamily="18" charset="0"/>
                <a:cs typeface="Times New Roman" panose="02020603050405020304" pitchFamily="18" charset="0"/>
              </a:rPr>
              <a:t>Future work</a:t>
            </a:r>
          </a:p>
          <a:p>
            <a:endParaRPr lang="en-US" dirty="0"/>
          </a:p>
        </p:txBody>
      </p:sp>
      <p:sp>
        <p:nvSpPr>
          <p:cNvPr id="4" name="投影片編號版面配置區 3">
            <a:extLst>
              <a:ext uri="{FF2B5EF4-FFF2-40B4-BE49-F238E27FC236}">
                <a16:creationId xmlns:a16="http://schemas.microsoft.com/office/drawing/2014/main" id="{C266EAD8-3BD9-411F-A86D-8ECE198320C5}"/>
              </a:ext>
            </a:extLst>
          </p:cNvPr>
          <p:cNvSpPr>
            <a:spLocks noGrp="1"/>
          </p:cNvSpPr>
          <p:nvPr>
            <p:ph type="sldNum" idx="12"/>
          </p:nvPr>
        </p:nvSpPr>
        <p:spPr/>
        <p:txBody>
          <a:bodyPr/>
          <a:lstStyle/>
          <a:p>
            <a:fld id="{00000000-1234-1234-1234-123412341234}" type="slidenum">
              <a:rPr lang="en-US" smtClean="0"/>
              <a:pPr/>
              <a:t>2</a:t>
            </a:fld>
            <a:endParaRPr lang="en-US" dirty="0"/>
          </a:p>
        </p:txBody>
      </p:sp>
    </p:spTree>
    <p:extLst>
      <p:ext uri="{BB962C8B-B14F-4D97-AF65-F5344CB8AC3E}">
        <p14:creationId xmlns:p14="http://schemas.microsoft.com/office/powerpoint/2010/main" val="1492095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62872D-9A33-4053-A038-F814D2A15BA4}"/>
              </a:ext>
            </a:extLst>
          </p:cNvPr>
          <p:cNvSpPr>
            <a:spLocks noGrp="1"/>
          </p:cNvSpPr>
          <p:nvPr>
            <p:ph type="title"/>
          </p:nvPr>
        </p:nvSpPr>
        <p:spPr>
          <a:xfrm>
            <a:off x="457200" y="-165369"/>
            <a:ext cx="8229600" cy="801290"/>
          </a:xfrm>
        </p:spPr>
        <p:txBody>
          <a:bodyPr/>
          <a:lstStyle/>
          <a:p>
            <a:r>
              <a:rPr lang="en-US" dirty="0"/>
              <a:t>Fission Gas</a:t>
            </a:r>
          </a:p>
        </p:txBody>
      </p:sp>
      <p:sp>
        <p:nvSpPr>
          <p:cNvPr id="3" name="文字版面配置區 2">
            <a:extLst>
              <a:ext uri="{FF2B5EF4-FFF2-40B4-BE49-F238E27FC236}">
                <a16:creationId xmlns:a16="http://schemas.microsoft.com/office/drawing/2014/main" id="{70205089-E57C-4901-AF60-A1EDCC15BDA7}"/>
              </a:ext>
            </a:extLst>
          </p:cNvPr>
          <p:cNvSpPr>
            <a:spLocks noGrp="1"/>
          </p:cNvSpPr>
          <p:nvPr>
            <p:ph type="body" idx="1"/>
          </p:nvPr>
        </p:nvSpPr>
        <p:spPr/>
        <p:txBody>
          <a:bodyPr/>
          <a:lstStyle/>
          <a:p>
            <a:endParaRPr lang="en-US"/>
          </a:p>
        </p:txBody>
      </p:sp>
      <p:sp>
        <p:nvSpPr>
          <p:cNvPr id="4" name="投影片編號版面配置區 3">
            <a:extLst>
              <a:ext uri="{FF2B5EF4-FFF2-40B4-BE49-F238E27FC236}">
                <a16:creationId xmlns:a16="http://schemas.microsoft.com/office/drawing/2014/main" id="{9C776AC0-D3D1-4FF5-87C5-0CFE133D099A}"/>
              </a:ext>
            </a:extLst>
          </p:cNvPr>
          <p:cNvSpPr>
            <a:spLocks noGrp="1"/>
          </p:cNvSpPr>
          <p:nvPr>
            <p:ph type="sldNum" idx="12"/>
          </p:nvPr>
        </p:nvSpPr>
        <p:spPr/>
        <p:txBody>
          <a:bodyPr/>
          <a:lstStyle/>
          <a:p>
            <a:fld id="{00000000-1234-1234-1234-123412341234}" type="slidenum">
              <a:rPr lang="en-US" smtClean="0"/>
              <a:pPr/>
              <a:t>20</a:t>
            </a:fld>
            <a:endParaRPr lang="en-US" dirty="0"/>
          </a:p>
        </p:txBody>
      </p:sp>
      <p:pic>
        <p:nvPicPr>
          <p:cNvPr id="6" name="圖片 5">
            <a:extLst>
              <a:ext uri="{FF2B5EF4-FFF2-40B4-BE49-F238E27FC236}">
                <a16:creationId xmlns:a16="http://schemas.microsoft.com/office/drawing/2014/main" id="{B9F6A388-29FC-41C8-AE65-EC7725246C76}"/>
              </a:ext>
            </a:extLst>
          </p:cNvPr>
          <p:cNvPicPr>
            <a:picLocks noChangeAspect="1"/>
          </p:cNvPicPr>
          <p:nvPr/>
        </p:nvPicPr>
        <p:blipFill rotWithShape="1">
          <a:blip r:embed="rId2"/>
          <a:srcRect t="41216"/>
          <a:stretch/>
        </p:blipFill>
        <p:spPr>
          <a:xfrm>
            <a:off x="457200" y="613653"/>
            <a:ext cx="3788291" cy="2564479"/>
          </a:xfrm>
          <a:prstGeom prst="rect">
            <a:avLst/>
          </a:prstGeom>
        </p:spPr>
      </p:pic>
      <p:pic>
        <p:nvPicPr>
          <p:cNvPr id="8" name="圖片 7">
            <a:extLst>
              <a:ext uri="{FF2B5EF4-FFF2-40B4-BE49-F238E27FC236}">
                <a16:creationId xmlns:a16="http://schemas.microsoft.com/office/drawing/2014/main" id="{C695136E-C347-44E4-99E6-F4716DF07268}"/>
              </a:ext>
            </a:extLst>
          </p:cNvPr>
          <p:cNvPicPr>
            <a:picLocks noChangeAspect="1"/>
          </p:cNvPicPr>
          <p:nvPr/>
        </p:nvPicPr>
        <p:blipFill rotWithShape="1">
          <a:blip r:embed="rId3"/>
          <a:srcRect t="21429"/>
          <a:stretch/>
        </p:blipFill>
        <p:spPr>
          <a:xfrm>
            <a:off x="4643562" y="593916"/>
            <a:ext cx="3581710" cy="3173427"/>
          </a:xfrm>
          <a:prstGeom prst="rect">
            <a:avLst/>
          </a:prstGeom>
        </p:spPr>
      </p:pic>
      <p:pic>
        <p:nvPicPr>
          <p:cNvPr id="10" name="圖片 9">
            <a:extLst>
              <a:ext uri="{FF2B5EF4-FFF2-40B4-BE49-F238E27FC236}">
                <a16:creationId xmlns:a16="http://schemas.microsoft.com/office/drawing/2014/main" id="{7E0B0AF1-250A-4C47-AA69-E719CBD3F662}"/>
              </a:ext>
            </a:extLst>
          </p:cNvPr>
          <p:cNvPicPr>
            <a:picLocks noChangeAspect="1"/>
          </p:cNvPicPr>
          <p:nvPr/>
        </p:nvPicPr>
        <p:blipFill>
          <a:blip r:embed="rId4"/>
          <a:stretch>
            <a:fillRect/>
          </a:stretch>
        </p:blipFill>
        <p:spPr>
          <a:xfrm>
            <a:off x="4762345" y="3767343"/>
            <a:ext cx="3581710" cy="1089754"/>
          </a:xfrm>
          <a:prstGeom prst="rect">
            <a:avLst/>
          </a:prstGeom>
        </p:spPr>
      </p:pic>
      <p:pic>
        <p:nvPicPr>
          <p:cNvPr id="11" name="圖片 10">
            <a:extLst>
              <a:ext uri="{FF2B5EF4-FFF2-40B4-BE49-F238E27FC236}">
                <a16:creationId xmlns:a16="http://schemas.microsoft.com/office/drawing/2014/main" id="{0F188586-4A3C-4260-B5FB-C41EB9422FBB}"/>
              </a:ext>
            </a:extLst>
          </p:cNvPr>
          <p:cNvPicPr>
            <a:picLocks noChangeAspect="1"/>
          </p:cNvPicPr>
          <p:nvPr/>
        </p:nvPicPr>
        <p:blipFill rotWithShape="1">
          <a:blip r:embed="rId3"/>
          <a:srcRect b="78515"/>
          <a:stretch/>
        </p:blipFill>
        <p:spPr>
          <a:xfrm>
            <a:off x="452407" y="3239961"/>
            <a:ext cx="3788291" cy="917815"/>
          </a:xfrm>
          <a:prstGeom prst="rect">
            <a:avLst/>
          </a:prstGeom>
        </p:spPr>
      </p:pic>
    </p:spTree>
    <p:extLst>
      <p:ext uri="{BB962C8B-B14F-4D97-AF65-F5344CB8AC3E}">
        <p14:creationId xmlns:p14="http://schemas.microsoft.com/office/powerpoint/2010/main" val="1621680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96A92D-9B32-4768-A541-30A0B669AA61}"/>
              </a:ext>
            </a:extLst>
          </p:cNvPr>
          <p:cNvSpPr>
            <a:spLocks noGrp="1"/>
          </p:cNvSpPr>
          <p:nvPr>
            <p:ph type="title"/>
          </p:nvPr>
        </p:nvSpPr>
        <p:spPr>
          <a:xfrm>
            <a:off x="914400" y="-225876"/>
            <a:ext cx="8229600" cy="801290"/>
          </a:xfrm>
        </p:spPr>
        <p:txBody>
          <a:bodyPr/>
          <a:lstStyle/>
          <a:p>
            <a:r>
              <a:rPr lang="en-US" altLang="zh-TW" dirty="0">
                <a:latin typeface="Times New Roman" panose="02020603050405020304" pitchFamily="18" charset="0"/>
                <a:cs typeface="Times New Roman" panose="02020603050405020304" pitchFamily="18" charset="0"/>
              </a:rPr>
              <a:t>The purpose of this article</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DD683513-5B48-41C8-99E4-EC5411B5E973}"/>
              </a:ext>
            </a:extLst>
          </p:cNvPr>
          <p:cNvSpPr>
            <a:spLocks noGrp="1"/>
          </p:cNvSpPr>
          <p:nvPr>
            <p:ph idx="1"/>
          </p:nvPr>
        </p:nvSpPr>
        <p:spPr>
          <a:xfrm>
            <a:off x="60513" y="626410"/>
            <a:ext cx="8875058" cy="2327672"/>
          </a:xfrm>
        </p:spPr>
        <p:txBody>
          <a:bodyPr/>
          <a:lstStyle/>
          <a:p>
            <a:r>
              <a:rPr lang="en-US" altLang="zh-TW" sz="1600" dirty="0">
                <a:latin typeface="Times New Roman" panose="02020603050405020304" pitchFamily="18" charset="0"/>
                <a:cs typeface="Times New Roman" panose="02020603050405020304" pitchFamily="18" charset="0"/>
              </a:rPr>
              <a:t>Th-232 is</a:t>
            </a:r>
            <a:r>
              <a:rPr lang="zh-TW" altLang="en-US" sz="1600"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more abundant in nature than uranium and may provide better fuel sustainability in nuclear industry. </a:t>
            </a:r>
          </a:p>
          <a:p>
            <a:r>
              <a:rPr lang="en-US" altLang="zh-TW" sz="1600" dirty="0">
                <a:latin typeface="Times New Roman" panose="02020603050405020304" pitchFamily="18" charset="0"/>
                <a:cs typeface="Times New Roman" panose="02020603050405020304" pitchFamily="18" charset="0"/>
              </a:rPr>
              <a:t>Royal Military College of Canada (RMCC) is working on developing and integrating ThO</a:t>
            </a:r>
            <a:r>
              <a:rPr lang="en-US" altLang="zh-TW" sz="1600" baseline="-25000" dirty="0">
                <a:latin typeface="Times New Roman" panose="02020603050405020304" pitchFamily="18" charset="0"/>
                <a:cs typeface="Times New Roman" panose="02020603050405020304" pitchFamily="18" charset="0"/>
              </a:rPr>
              <a:t>2</a:t>
            </a:r>
            <a:r>
              <a:rPr lang="en-US" altLang="zh-TW" sz="1600" dirty="0">
                <a:latin typeface="Times New Roman" panose="02020603050405020304" pitchFamily="18" charset="0"/>
                <a:cs typeface="Times New Roman" panose="02020603050405020304" pitchFamily="18" charset="0"/>
              </a:rPr>
              <a:t> and (</a:t>
            </a:r>
            <a:r>
              <a:rPr lang="en-US" altLang="zh-TW" sz="1600" dirty="0" err="1">
                <a:latin typeface="Times New Roman" panose="02020603050405020304" pitchFamily="18" charset="0"/>
                <a:cs typeface="Times New Roman" panose="02020603050405020304" pitchFamily="18" charset="0"/>
              </a:rPr>
              <a:t>Th,U</a:t>
            </a:r>
            <a:r>
              <a:rPr lang="en-US" altLang="zh-TW" sz="1600" dirty="0">
                <a:latin typeface="Times New Roman" panose="02020603050405020304" pitchFamily="18" charset="0"/>
                <a:cs typeface="Times New Roman" panose="02020603050405020304" pitchFamily="18" charset="0"/>
              </a:rPr>
              <a:t>)O</a:t>
            </a:r>
            <a:r>
              <a:rPr lang="en-US" altLang="zh-TW" sz="1600" baseline="-25000" dirty="0">
                <a:latin typeface="Times New Roman" panose="02020603050405020304" pitchFamily="18" charset="0"/>
                <a:cs typeface="Times New Roman" panose="02020603050405020304" pitchFamily="18" charset="0"/>
              </a:rPr>
              <a:t>2</a:t>
            </a:r>
            <a:r>
              <a:rPr lang="en-US" altLang="zh-TW" sz="1600" dirty="0">
                <a:latin typeface="Times New Roman" panose="02020603050405020304" pitchFamily="18" charset="0"/>
                <a:cs typeface="Times New Roman" panose="02020603050405020304" pitchFamily="18" charset="0"/>
              </a:rPr>
              <a:t> models into the existing FAST model led to the </a:t>
            </a:r>
            <a:r>
              <a:rPr lang="en-US" altLang="zh-TW" sz="1600" dirty="0" err="1">
                <a:latin typeface="Times New Roman" panose="02020603050405020304" pitchFamily="18" charset="0"/>
                <a:cs typeface="Times New Roman" panose="02020603050405020304" pitchFamily="18" charset="0"/>
              </a:rPr>
              <a:t>multipellet</a:t>
            </a:r>
            <a:r>
              <a:rPr lang="en-US" altLang="zh-TW" sz="1600" dirty="0">
                <a:latin typeface="Times New Roman" panose="02020603050405020304" pitchFamily="18" charset="0"/>
                <a:cs typeface="Times New Roman" panose="02020603050405020304" pitchFamily="18" charset="0"/>
              </a:rPr>
              <a:t> material FAST (MPM-FAST).</a:t>
            </a:r>
          </a:p>
          <a:p>
            <a:r>
              <a:rPr lang="en-US" altLang="zh-TW" sz="1600" dirty="0">
                <a:latin typeface="Times New Roman" panose="02020603050405020304" pitchFamily="18" charset="0"/>
                <a:cs typeface="Times New Roman" panose="02020603050405020304" pitchFamily="18" charset="0"/>
              </a:rPr>
              <a:t>The fuel and sheath modeling tool (FAST), a fuel performance model for UO</a:t>
            </a:r>
            <a:r>
              <a:rPr lang="en-US" altLang="zh-TW" sz="1600" baseline="-25000" dirty="0">
                <a:latin typeface="Times New Roman" panose="02020603050405020304" pitchFamily="18" charset="0"/>
                <a:cs typeface="Times New Roman" panose="02020603050405020304" pitchFamily="18" charset="0"/>
              </a:rPr>
              <a:t>2</a:t>
            </a:r>
            <a:r>
              <a:rPr lang="en-US" altLang="zh-TW" sz="1600" dirty="0">
                <a:latin typeface="Times New Roman" panose="02020603050405020304" pitchFamily="18" charset="0"/>
                <a:cs typeface="Times New Roman" panose="02020603050405020304" pitchFamily="18" charset="0"/>
              </a:rPr>
              <a:t> fuel, was developed at the Royal Military College of Canada (RMCC). </a:t>
            </a:r>
          </a:p>
          <a:p>
            <a:r>
              <a:rPr lang="en-US" altLang="zh-TW" sz="1600" dirty="0">
                <a:latin typeface="Times New Roman" panose="02020603050405020304" pitchFamily="18" charset="0"/>
                <a:cs typeface="Times New Roman" panose="02020603050405020304" pitchFamily="18" charset="0"/>
              </a:rPr>
              <a:t>FAST capability has been extended to include thoria (ThO</a:t>
            </a:r>
            <a:r>
              <a:rPr lang="en-US" altLang="zh-TW" sz="1600" baseline="-25000" dirty="0">
                <a:latin typeface="Times New Roman" panose="02020603050405020304" pitchFamily="18" charset="0"/>
                <a:cs typeface="Times New Roman" panose="02020603050405020304" pitchFamily="18" charset="0"/>
              </a:rPr>
              <a:t>2</a:t>
            </a:r>
            <a:r>
              <a:rPr lang="en-US" altLang="zh-TW" sz="1600" dirty="0">
                <a:latin typeface="Times New Roman" panose="02020603050405020304" pitchFamily="18" charset="0"/>
                <a:cs typeface="Times New Roman" panose="02020603050405020304" pitchFamily="18" charset="0"/>
              </a:rPr>
              <a:t>), thorium uranium dioxide (</a:t>
            </a:r>
            <a:r>
              <a:rPr lang="en-US" altLang="zh-TW" sz="1600" dirty="0" err="1">
                <a:latin typeface="Times New Roman" panose="02020603050405020304" pitchFamily="18" charset="0"/>
                <a:cs typeface="Times New Roman" panose="02020603050405020304" pitchFamily="18" charset="0"/>
              </a:rPr>
              <a:t>Th,U</a:t>
            </a:r>
            <a:r>
              <a:rPr lang="en-US" altLang="zh-TW" sz="1600" dirty="0">
                <a:latin typeface="Times New Roman" panose="02020603050405020304" pitchFamily="18" charset="0"/>
                <a:cs typeface="Times New Roman" panose="02020603050405020304" pitchFamily="18" charset="0"/>
              </a:rPr>
              <a:t>)O</a:t>
            </a:r>
            <a:r>
              <a:rPr lang="en-US" altLang="zh-TW" sz="1600" baseline="-25000" dirty="0">
                <a:latin typeface="Times New Roman" panose="02020603050405020304" pitchFamily="18" charset="0"/>
                <a:cs typeface="Times New Roman" panose="02020603050405020304" pitchFamily="18" charset="0"/>
              </a:rPr>
              <a:t>2</a:t>
            </a:r>
            <a:r>
              <a:rPr lang="en-US" altLang="zh-TW" sz="1600" dirty="0">
                <a:latin typeface="Times New Roman" panose="02020603050405020304" pitchFamily="18" charset="0"/>
                <a:cs typeface="Times New Roman" panose="02020603050405020304" pitchFamily="18" charset="0"/>
              </a:rPr>
              <a:t>, and thorium plutonium dioxide (</a:t>
            </a:r>
            <a:r>
              <a:rPr lang="en-US" altLang="zh-TW" sz="1600" dirty="0" err="1">
                <a:latin typeface="Times New Roman" panose="02020603050405020304" pitchFamily="18" charset="0"/>
                <a:cs typeface="Times New Roman" panose="02020603050405020304" pitchFamily="18" charset="0"/>
              </a:rPr>
              <a:t>Th,Pu</a:t>
            </a:r>
            <a:r>
              <a:rPr lang="en-US" altLang="zh-TW" sz="1600" dirty="0">
                <a:latin typeface="Times New Roman" panose="02020603050405020304" pitchFamily="18" charset="0"/>
                <a:cs typeface="Times New Roman" panose="02020603050405020304" pitchFamily="18" charset="0"/>
              </a:rPr>
              <a:t>)O</a:t>
            </a:r>
            <a:r>
              <a:rPr lang="en-US" altLang="zh-TW" sz="1600" baseline="-25000" dirty="0">
                <a:latin typeface="Times New Roman" panose="02020603050405020304" pitchFamily="18" charset="0"/>
                <a:cs typeface="Times New Roman" panose="02020603050405020304" pitchFamily="18" charset="0"/>
              </a:rPr>
              <a:t>2</a:t>
            </a:r>
            <a:r>
              <a:rPr lang="en-US" altLang="zh-TW" sz="1600" dirty="0">
                <a:latin typeface="Times New Roman" panose="02020603050405020304" pitchFamily="18" charset="0"/>
                <a:cs typeface="Times New Roman" panose="02020603050405020304" pitchFamily="18" charset="0"/>
              </a:rPr>
              <a:t> as fuel pellet materials, to aid in designing and performance assessment of Th-based fuels, including SCWR (</a:t>
            </a:r>
            <a:r>
              <a:rPr lang="en-US" altLang="zh-TW" sz="1600" dirty="0" err="1">
                <a:latin typeface="Times New Roman" panose="02020603050405020304" pitchFamily="18" charset="0"/>
                <a:cs typeface="Times New Roman" panose="02020603050405020304" pitchFamily="18" charset="0"/>
              </a:rPr>
              <a:t>Th,Pu</a:t>
            </a:r>
            <a:r>
              <a:rPr lang="en-US" altLang="zh-TW" sz="1600" dirty="0">
                <a:latin typeface="Times New Roman" panose="02020603050405020304" pitchFamily="18" charset="0"/>
                <a:cs typeface="Times New Roman" panose="02020603050405020304" pitchFamily="18" charset="0"/>
              </a:rPr>
              <a:t>)O</a:t>
            </a:r>
            <a:r>
              <a:rPr lang="en-US" altLang="zh-TW" sz="1600" baseline="-25000" dirty="0">
                <a:latin typeface="Times New Roman" panose="02020603050405020304" pitchFamily="18" charset="0"/>
                <a:cs typeface="Times New Roman" panose="02020603050405020304" pitchFamily="18" charset="0"/>
              </a:rPr>
              <a:t>2</a:t>
            </a:r>
            <a:r>
              <a:rPr lang="en-US" altLang="zh-TW" sz="1600" dirty="0">
                <a:latin typeface="Times New Roman" panose="02020603050405020304" pitchFamily="18" charset="0"/>
                <a:cs typeface="Times New Roman" panose="02020603050405020304" pitchFamily="18" charset="0"/>
              </a:rPr>
              <a:t> fuel. </a:t>
            </a:r>
          </a:p>
          <a:p>
            <a:r>
              <a:rPr lang="en-US" altLang="zh-TW" sz="1600" dirty="0">
                <a:latin typeface="Times New Roman" panose="02020603050405020304" pitchFamily="18" charset="0"/>
                <a:cs typeface="Times New Roman" panose="02020603050405020304" pitchFamily="18" charset="0"/>
              </a:rPr>
              <a:t>This paper shows a comparison between modeling results with </a:t>
            </a:r>
            <a:r>
              <a:rPr lang="en-US" altLang="zh-TW" sz="1600" dirty="0" err="1">
                <a:latin typeface="Times New Roman" panose="02020603050405020304" pitchFamily="18" charset="0"/>
                <a:cs typeface="Times New Roman" panose="02020603050405020304" pitchFamily="18" charset="0"/>
              </a:rPr>
              <a:t>postirradiation</a:t>
            </a:r>
            <a:r>
              <a:rPr lang="en-US" altLang="zh-TW" sz="1600" dirty="0">
                <a:latin typeface="Times New Roman" panose="02020603050405020304" pitchFamily="18" charset="0"/>
                <a:cs typeface="Times New Roman" panose="02020603050405020304" pitchFamily="18" charset="0"/>
              </a:rPr>
              <a:t> examination (PIE) data from a test conducted at CNL, and an account of the knowledge gap between our ability to model ThO</a:t>
            </a:r>
            <a:r>
              <a:rPr lang="en-US" altLang="zh-TW" sz="1600" baseline="-25000" dirty="0">
                <a:latin typeface="Times New Roman" panose="02020603050405020304" pitchFamily="18" charset="0"/>
                <a:cs typeface="Times New Roman" panose="02020603050405020304" pitchFamily="18" charset="0"/>
              </a:rPr>
              <a:t>2</a:t>
            </a:r>
            <a:r>
              <a:rPr lang="en-US" altLang="zh-TW" sz="1600" dirty="0">
                <a:latin typeface="Times New Roman" panose="02020603050405020304" pitchFamily="18" charset="0"/>
                <a:cs typeface="Times New Roman" panose="02020603050405020304" pitchFamily="18" charset="0"/>
              </a:rPr>
              <a:t> and (</a:t>
            </a:r>
            <a:r>
              <a:rPr lang="en-US" altLang="zh-TW" sz="1600" dirty="0" err="1">
                <a:latin typeface="Times New Roman" panose="02020603050405020304" pitchFamily="18" charset="0"/>
                <a:cs typeface="Times New Roman" panose="02020603050405020304" pitchFamily="18" charset="0"/>
              </a:rPr>
              <a:t>Th,U</a:t>
            </a:r>
            <a:r>
              <a:rPr lang="en-US" altLang="zh-TW" sz="1600" dirty="0">
                <a:latin typeface="Times New Roman" panose="02020603050405020304" pitchFamily="18" charset="0"/>
                <a:cs typeface="Times New Roman" panose="02020603050405020304" pitchFamily="18" charset="0"/>
              </a:rPr>
              <a:t>)O</a:t>
            </a:r>
            <a:r>
              <a:rPr lang="en-US" altLang="zh-TW" sz="1600" baseline="-25000" dirty="0">
                <a:latin typeface="Times New Roman" panose="02020603050405020304" pitchFamily="18" charset="0"/>
                <a:cs typeface="Times New Roman" panose="02020603050405020304" pitchFamily="18" charset="0"/>
              </a:rPr>
              <a:t>2</a:t>
            </a:r>
            <a:r>
              <a:rPr lang="en-US" altLang="zh-TW" sz="1600" dirty="0">
                <a:latin typeface="Times New Roman" panose="02020603050405020304" pitchFamily="18" charset="0"/>
                <a:cs typeface="Times New Roman" panose="02020603050405020304" pitchFamily="18" charset="0"/>
              </a:rPr>
              <a:t> fuel compared to UO</a:t>
            </a:r>
            <a:r>
              <a:rPr lang="en-US" altLang="zh-TW" sz="1600" baseline="-25000" dirty="0">
                <a:latin typeface="Times New Roman" panose="02020603050405020304" pitchFamily="18" charset="0"/>
                <a:cs typeface="Times New Roman" panose="02020603050405020304" pitchFamily="18" charset="0"/>
              </a:rPr>
              <a:t>2</a:t>
            </a:r>
            <a:r>
              <a:rPr lang="en-US" altLang="zh-TW" sz="1600" dirty="0">
                <a:latin typeface="Times New Roman" panose="02020603050405020304" pitchFamily="18" charset="0"/>
                <a:cs typeface="Times New Roman" panose="02020603050405020304" pitchFamily="18" charset="0"/>
              </a:rPr>
              <a:t>.</a:t>
            </a:r>
          </a:p>
          <a:p>
            <a:r>
              <a:rPr lang="en-US" altLang="zh-TW" sz="1600" dirty="0">
                <a:latin typeface="Times New Roman" panose="02020603050405020304" pitchFamily="18" charset="0"/>
                <a:cs typeface="Times New Roman" panose="02020603050405020304" pitchFamily="18" charset="0"/>
              </a:rPr>
              <a:t>The Zircaloy-4 model (the sheath heat transport and deformation) within MPM-FAST was not modified from FAST.</a:t>
            </a:r>
          </a:p>
          <a:p>
            <a:pPr marL="76200" indent="0">
              <a:buNone/>
            </a:pPr>
            <a:endParaRPr lang="en-US" altLang="zh-TW"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3197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2BB55232-271C-43A9-AEFE-20EDC7A516E2}"/>
              </a:ext>
            </a:extLst>
          </p:cNvPr>
          <p:cNvPicPr>
            <a:picLocks noChangeAspect="1"/>
          </p:cNvPicPr>
          <p:nvPr/>
        </p:nvPicPr>
        <p:blipFill>
          <a:blip r:embed="rId2"/>
          <a:stretch>
            <a:fillRect/>
          </a:stretch>
        </p:blipFill>
        <p:spPr>
          <a:xfrm>
            <a:off x="782111" y="2693159"/>
            <a:ext cx="2609193" cy="2211027"/>
          </a:xfrm>
          <a:prstGeom prst="rect">
            <a:avLst/>
          </a:prstGeom>
        </p:spPr>
      </p:pic>
      <p:sp>
        <p:nvSpPr>
          <p:cNvPr id="2" name="標題 1">
            <a:extLst>
              <a:ext uri="{FF2B5EF4-FFF2-40B4-BE49-F238E27FC236}">
                <a16:creationId xmlns:a16="http://schemas.microsoft.com/office/drawing/2014/main" id="{D372302A-DE22-44EA-88BB-FF5BFF63437E}"/>
              </a:ext>
            </a:extLst>
          </p:cNvPr>
          <p:cNvSpPr>
            <a:spLocks noGrp="1"/>
          </p:cNvSpPr>
          <p:nvPr>
            <p:ph type="title"/>
          </p:nvPr>
        </p:nvSpPr>
        <p:spPr>
          <a:xfrm>
            <a:off x="1465380" y="-218825"/>
            <a:ext cx="8229600" cy="850605"/>
          </a:xfrm>
        </p:spPr>
        <p:txBody>
          <a:bodyPr/>
          <a:lstStyle/>
          <a:p>
            <a:r>
              <a:rPr lang="en-US" sz="2800"/>
              <a:t>Supercritical Water-Cooled </a:t>
            </a:r>
            <a:r>
              <a:rPr lang="en-US" sz="2800" dirty="0"/>
              <a:t>Reactor (SCWR)</a:t>
            </a:r>
          </a:p>
        </p:txBody>
      </p:sp>
      <p:sp>
        <p:nvSpPr>
          <p:cNvPr id="3" name="文字版面配置區 2">
            <a:extLst>
              <a:ext uri="{FF2B5EF4-FFF2-40B4-BE49-F238E27FC236}">
                <a16:creationId xmlns:a16="http://schemas.microsoft.com/office/drawing/2014/main" id="{E5BE81E0-B9F3-4425-B340-DB095F7E1FDC}"/>
              </a:ext>
            </a:extLst>
          </p:cNvPr>
          <p:cNvSpPr>
            <a:spLocks noGrp="1"/>
          </p:cNvSpPr>
          <p:nvPr>
            <p:ph type="body" idx="1"/>
          </p:nvPr>
        </p:nvSpPr>
        <p:spPr>
          <a:xfrm rot="5400000">
            <a:off x="4761947" y="-233171"/>
            <a:ext cx="3118245" cy="4945441"/>
          </a:xfrm>
        </p:spPr>
        <p:txBody>
          <a:bodyPr/>
          <a:lstStyle/>
          <a:p>
            <a:pPr algn="l"/>
            <a:r>
              <a:rPr lang="en-US" sz="1800" dirty="0"/>
              <a:t>H</a:t>
            </a:r>
            <a:r>
              <a:rPr lang="en-US" sz="1800" b="0" i="0" u="none" strike="noStrike" baseline="0" dirty="0"/>
              <a:t>igh-temperature, high-pressure water-cooled reactors that operate above the thermodynamic critical point of water (374 ℃, 22.1 MPa).</a:t>
            </a:r>
          </a:p>
          <a:p>
            <a:r>
              <a:rPr lang="en-US" sz="1800" b="0" i="0" u="none" strike="noStrike" baseline="0" dirty="0"/>
              <a:t>No boiling crisis (i.e., departure from nucleate boiling or dry out) exists due to the lack of a second phase in the reactor.</a:t>
            </a:r>
          </a:p>
          <a:p>
            <a:pPr algn="l"/>
            <a:r>
              <a:rPr lang="en-US" sz="1800" b="0" i="0" u="none" strike="noStrike" baseline="0" dirty="0"/>
              <a:t>The efficiency of a SCWR can approach 44%, compared to 33–35% for LWRs.</a:t>
            </a:r>
          </a:p>
          <a:p>
            <a:r>
              <a:rPr lang="en-US" sz="1800" b="0" i="0" u="none" strike="noStrike" baseline="0" dirty="0"/>
              <a:t>Steam dryers, steam separators, recirculation pumps, and steam generators are eliminated.</a:t>
            </a:r>
          </a:p>
          <a:p>
            <a:pPr algn="l"/>
            <a:endParaRPr lang="en-US" sz="1800" b="0" i="0" u="none" strike="noStrike" baseline="0" dirty="0"/>
          </a:p>
        </p:txBody>
      </p:sp>
      <p:sp>
        <p:nvSpPr>
          <p:cNvPr id="4" name="投影片編號版面配置區 3">
            <a:extLst>
              <a:ext uri="{FF2B5EF4-FFF2-40B4-BE49-F238E27FC236}">
                <a16:creationId xmlns:a16="http://schemas.microsoft.com/office/drawing/2014/main" id="{B691E4E4-FD12-4FEE-833C-977B5BE7E637}"/>
              </a:ext>
            </a:extLst>
          </p:cNvPr>
          <p:cNvSpPr>
            <a:spLocks noGrp="1"/>
          </p:cNvSpPr>
          <p:nvPr>
            <p:ph type="sldNum" idx="12"/>
          </p:nvPr>
        </p:nvSpPr>
        <p:spPr/>
        <p:txBody>
          <a:bodyPr/>
          <a:lstStyle/>
          <a:p>
            <a:fld id="{00000000-1234-1234-1234-123412341234}" type="slidenum">
              <a:rPr lang="en-US" smtClean="0"/>
              <a:pPr/>
              <a:t>4</a:t>
            </a:fld>
            <a:endParaRPr lang="en-US" dirty="0"/>
          </a:p>
        </p:txBody>
      </p:sp>
      <p:pic>
        <p:nvPicPr>
          <p:cNvPr id="6" name="圖片 5">
            <a:extLst>
              <a:ext uri="{FF2B5EF4-FFF2-40B4-BE49-F238E27FC236}">
                <a16:creationId xmlns:a16="http://schemas.microsoft.com/office/drawing/2014/main" id="{5DF83B64-AF24-4B0E-A50F-10FD6FC022C5}"/>
              </a:ext>
            </a:extLst>
          </p:cNvPr>
          <p:cNvPicPr>
            <a:picLocks noChangeAspect="1"/>
          </p:cNvPicPr>
          <p:nvPr/>
        </p:nvPicPr>
        <p:blipFill>
          <a:blip r:embed="rId3"/>
          <a:stretch>
            <a:fillRect/>
          </a:stretch>
        </p:blipFill>
        <p:spPr>
          <a:xfrm>
            <a:off x="839428" y="482132"/>
            <a:ext cx="2751014" cy="2211027"/>
          </a:xfrm>
          <a:prstGeom prst="rect">
            <a:avLst/>
          </a:prstGeom>
        </p:spPr>
      </p:pic>
      <p:sp>
        <p:nvSpPr>
          <p:cNvPr id="9" name="矩形 8">
            <a:extLst>
              <a:ext uri="{FF2B5EF4-FFF2-40B4-BE49-F238E27FC236}">
                <a16:creationId xmlns:a16="http://schemas.microsoft.com/office/drawing/2014/main" id="{63D94B4C-FE99-46E2-9E0E-0DF27170BA5D}"/>
              </a:ext>
            </a:extLst>
          </p:cNvPr>
          <p:cNvSpPr/>
          <p:nvPr/>
        </p:nvSpPr>
        <p:spPr>
          <a:xfrm>
            <a:off x="2719753" y="2852075"/>
            <a:ext cx="617416" cy="281893"/>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文字方塊 12">
            <a:extLst>
              <a:ext uri="{FF2B5EF4-FFF2-40B4-BE49-F238E27FC236}">
                <a16:creationId xmlns:a16="http://schemas.microsoft.com/office/drawing/2014/main" id="{55E10090-1293-4D60-9589-A11F364354F2}"/>
              </a:ext>
            </a:extLst>
          </p:cNvPr>
          <p:cNvSpPr txBox="1"/>
          <p:nvPr/>
        </p:nvSpPr>
        <p:spPr>
          <a:xfrm>
            <a:off x="3590442" y="4291299"/>
            <a:ext cx="4845538" cy="830997"/>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Picture 1: J. Kenneth </a:t>
            </a:r>
            <a:r>
              <a:rPr lang="en-US" sz="1200" dirty="0" err="1">
                <a:latin typeface="Times New Roman" panose="02020603050405020304" pitchFamily="18" charset="0"/>
                <a:cs typeface="Times New Roman" panose="02020603050405020304" pitchFamily="18" charset="0"/>
              </a:rPr>
              <a:t>Shultis</a:t>
            </a:r>
            <a:r>
              <a:rPr lang="en-US" sz="1200" dirty="0">
                <a:latin typeface="Times New Roman" panose="02020603050405020304" pitchFamily="18" charset="0"/>
                <a:cs typeface="Times New Roman" panose="02020603050405020304" pitchFamily="18" charset="0"/>
              </a:rPr>
              <a:t> Richard E. </a:t>
            </a:r>
            <a:r>
              <a:rPr lang="en-US" sz="1200" dirty="0" err="1">
                <a:latin typeface="Times New Roman" panose="02020603050405020304" pitchFamily="18" charset="0"/>
                <a:cs typeface="Times New Roman" panose="02020603050405020304" pitchFamily="18" charset="0"/>
              </a:rPr>
              <a:t>Faw</a:t>
            </a:r>
            <a:r>
              <a:rPr lang="en-US" sz="1200" dirty="0">
                <a:latin typeface="Times New Roman" panose="02020603050405020304" pitchFamily="18" charset="0"/>
                <a:cs typeface="Times New Roman" panose="02020603050405020304" pitchFamily="18" charset="0"/>
              </a:rPr>
              <a:t>, Fundamental of Nuclear Science and </a:t>
            </a:r>
            <a:r>
              <a:rPr lang="en-US" sz="1200" dirty="0" err="1">
                <a:latin typeface="Times New Roman" panose="02020603050405020304" pitchFamily="18" charset="0"/>
                <a:cs typeface="Times New Roman" panose="02020603050405020304" pitchFamily="18" charset="0"/>
              </a:rPr>
              <a:t>Enigineering</a:t>
            </a:r>
            <a:r>
              <a:rPr lang="en-US" sz="1200" dirty="0">
                <a:latin typeface="Times New Roman" panose="02020603050405020304" pitchFamily="18" charset="0"/>
                <a:cs typeface="Times New Roman" panose="02020603050405020304" pitchFamily="18" charset="0"/>
              </a:rPr>
              <a:t>, 2017</a:t>
            </a:r>
          </a:p>
          <a:p>
            <a:r>
              <a:rPr lang="en-US" sz="1200" dirty="0">
                <a:latin typeface="Times New Roman" panose="02020603050405020304" pitchFamily="18" charset="0"/>
                <a:cs typeface="Times New Roman" panose="02020603050405020304" pitchFamily="18" charset="0"/>
              </a:rPr>
              <a:t>Picture 2: https://www.sludgeprocessing.com/oxidative-thermochemical-treatment/supercritical-water-oxidation-scwo-sludge/</a:t>
            </a:r>
          </a:p>
        </p:txBody>
      </p:sp>
      <p:cxnSp>
        <p:nvCxnSpPr>
          <p:cNvPr id="16" name="直線接點 15">
            <a:extLst>
              <a:ext uri="{FF2B5EF4-FFF2-40B4-BE49-F238E27FC236}">
                <a16:creationId xmlns:a16="http://schemas.microsoft.com/office/drawing/2014/main" id="{29928FAA-6265-4BFF-B475-753CB49E3A79}"/>
              </a:ext>
            </a:extLst>
          </p:cNvPr>
          <p:cNvCxnSpPr/>
          <p:nvPr/>
        </p:nvCxnSpPr>
        <p:spPr>
          <a:xfrm>
            <a:off x="2422769" y="3470031"/>
            <a:ext cx="0" cy="11332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4C2DBD16-DD9C-484D-909B-14391F47C159}"/>
              </a:ext>
            </a:extLst>
          </p:cNvPr>
          <p:cNvCxnSpPr/>
          <p:nvPr/>
        </p:nvCxnSpPr>
        <p:spPr>
          <a:xfrm>
            <a:off x="2622059" y="3466127"/>
            <a:ext cx="0" cy="11332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DC9A8ED3-AAA4-48CD-9EBD-3D4BE43A01F1}"/>
              </a:ext>
            </a:extLst>
          </p:cNvPr>
          <p:cNvCxnSpPr/>
          <p:nvPr/>
        </p:nvCxnSpPr>
        <p:spPr>
          <a:xfrm>
            <a:off x="1172308" y="3470031"/>
            <a:ext cx="1445846"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BFD049AF-36A6-4586-BEF4-85493C374838}"/>
              </a:ext>
            </a:extLst>
          </p:cNvPr>
          <p:cNvSpPr/>
          <p:nvPr/>
        </p:nvSpPr>
        <p:spPr>
          <a:xfrm>
            <a:off x="2422769" y="3466127"/>
            <a:ext cx="195379" cy="113321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文字方塊 20">
            <a:extLst>
              <a:ext uri="{FF2B5EF4-FFF2-40B4-BE49-F238E27FC236}">
                <a16:creationId xmlns:a16="http://schemas.microsoft.com/office/drawing/2014/main" id="{CAA0BC8E-98B4-4547-94FB-50895288D229}"/>
              </a:ext>
            </a:extLst>
          </p:cNvPr>
          <p:cNvSpPr txBox="1"/>
          <p:nvPr/>
        </p:nvSpPr>
        <p:spPr>
          <a:xfrm>
            <a:off x="2061668" y="4854751"/>
            <a:ext cx="1112960" cy="307777"/>
          </a:xfrm>
          <a:prstGeom prst="rect">
            <a:avLst/>
          </a:prstGeom>
          <a:noFill/>
        </p:spPr>
        <p:txBody>
          <a:bodyPr wrap="square" rtlCol="0">
            <a:spAutoFit/>
          </a:bodyPr>
          <a:lstStyle/>
          <a:p>
            <a:r>
              <a:rPr lang="en-US" dirty="0">
                <a:solidFill>
                  <a:srgbClr val="0000FF"/>
                </a:solidFill>
                <a:latin typeface="Times New Roman" panose="02020603050405020304" pitchFamily="18" charset="0"/>
                <a:cs typeface="Times New Roman" panose="02020603050405020304" pitchFamily="18" charset="0"/>
              </a:rPr>
              <a:t>293~326 ℃</a:t>
            </a:r>
          </a:p>
        </p:txBody>
      </p:sp>
      <p:sp>
        <p:nvSpPr>
          <p:cNvPr id="22" name="文字方塊 21">
            <a:extLst>
              <a:ext uri="{FF2B5EF4-FFF2-40B4-BE49-F238E27FC236}">
                <a16:creationId xmlns:a16="http://schemas.microsoft.com/office/drawing/2014/main" id="{43942703-3599-4852-B4C0-780231C16AB7}"/>
              </a:ext>
            </a:extLst>
          </p:cNvPr>
          <p:cNvSpPr txBox="1"/>
          <p:nvPr/>
        </p:nvSpPr>
        <p:spPr>
          <a:xfrm>
            <a:off x="-67000" y="3060008"/>
            <a:ext cx="1112960" cy="492443"/>
          </a:xfrm>
          <a:prstGeom prst="rect">
            <a:avLst/>
          </a:prstGeom>
          <a:noFill/>
        </p:spPr>
        <p:txBody>
          <a:bodyPr wrap="square" rtlCol="0">
            <a:spAutoFit/>
          </a:bodyPr>
          <a:lstStyle/>
          <a:p>
            <a:r>
              <a:rPr lang="en-US" sz="1300" dirty="0">
                <a:solidFill>
                  <a:srgbClr val="0000FF"/>
                </a:solidFill>
                <a:latin typeface="Times New Roman" panose="02020603050405020304" pitchFamily="18" charset="0"/>
                <a:cs typeface="Times New Roman" panose="02020603050405020304" pitchFamily="18" charset="0"/>
              </a:rPr>
              <a:t>153 atm (15.51 </a:t>
            </a:r>
            <a:r>
              <a:rPr lang="en-US" sz="1300" dirty="0" err="1">
                <a:solidFill>
                  <a:srgbClr val="0000FF"/>
                </a:solidFill>
                <a:latin typeface="Times New Roman" panose="02020603050405020304" pitchFamily="18" charset="0"/>
                <a:cs typeface="Times New Roman" panose="02020603050405020304" pitchFamily="18" charset="0"/>
              </a:rPr>
              <a:t>Mpa</a:t>
            </a:r>
            <a:r>
              <a:rPr lang="en-US" sz="1300" dirty="0">
                <a:solidFill>
                  <a:srgbClr val="0000FF"/>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04622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3E2BBB9A-3570-49A1-ADD5-F3251FCB52EA}"/>
              </a:ext>
            </a:extLst>
          </p:cNvPr>
          <p:cNvPicPr>
            <a:picLocks noChangeAspect="1"/>
          </p:cNvPicPr>
          <p:nvPr/>
        </p:nvPicPr>
        <p:blipFill rotWithShape="1">
          <a:blip r:embed="rId2"/>
          <a:srcRect t="13381"/>
          <a:stretch/>
        </p:blipFill>
        <p:spPr>
          <a:xfrm>
            <a:off x="2080045" y="477550"/>
            <a:ext cx="4956553" cy="694071"/>
          </a:xfrm>
          <a:prstGeom prst="rect">
            <a:avLst/>
          </a:prstGeom>
        </p:spPr>
      </p:pic>
      <p:sp>
        <p:nvSpPr>
          <p:cNvPr id="2" name="標題 1">
            <a:extLst>
              <a:ext uri="{FF2B5EF4-FFF2-40B4-BE49-F238E27FC236}">
                <a16:creationId xmlns:a16="http://schemas.microsoft.com/office/drawing/2014/main" id="{7E284293-B780-4B4C-BA47-3C82C3FE3F45}"/>
              </a:ext>
            </a:extLst>
          </p:cNvPr>
          <p:cNvSpPr>
            <a:spLocks noGrp="1"/>
          </p:cNvSpPr>
          <p:nvPr>
            <p:ph type="title"/>
          </p:nvPr>
        </p:nvSpPr>
        <p:spPr>
          <a:xfrm>
            <a:off x="1090246" y="-187826"/>
            <a:ext cx="8229600" cy="801290"/>
          </a:xfrm>
        </p:spPr>
        <p:txBody>
          <a:bodyPr/>
          <a:lstStyle/>
          <a:p>
            <a:r>
              <a:rPr lang="en-US" dirty="0">
                <a:solidFill>
                  <a:srgbClr val="000000"/>
                </a:solidFill>
              </a:rPr>
              <a:t>T</a:t>
            </a:r>
            <a:r>
              <a:rPr lang="en-US" i="0" dirty="0">
                <a:solidFill>
                  <a:srgbClr val="000000"/>
                </a:solidFill>
                <a:effectLst/>
              </a:rPr>
              <a:t>horium fuel</a:t>
            </a:r>
            <a:endParaRPr lang="en-US" dirty="0"/>
          </a:p>
        </p:txBody>
      </p:sp>
      <p:sp>
        <p:nvSpPr>
          <p:cNvPr id="3" name="文字版面配置區 2">
            <a:extLst>
              <a:ext uri="{FF2B5EF4-FFF2-40B4-BE49-F238E27FC236}">
                <a16:creationId xmlns:a16="http://schemas.microsoft.com/office/drawing/2014/main" id="{51896C03-961D-49FA-B94D-468D2608D3BC}"/>
              </a:ext>
            </a:extLst>
          </p:cNvPr>
          <p:cNvSpPr>
            <a:spLocks noGrp="1"/>
          </p:cNvSpPr>
          <p:nvPr>
            <p:ph type="body" idx="1"/>
          </p:nvPr>
        </p:nvSpPr>
        <p:spPr>
          <a:xfrm rot="5400000">
            <a:off x="3394485" y="-2330090"/>
            <a:ext cx="2327672" cy="8811846"/>
          </a:xfrm>
        </p:spPr>
        <p:txBody>
          <a:bodyPr/>
          <a:lstStyle/>
          <a:p>
            <a:r>
              <a:rPr lang="en-US" sz="1800" dirty="0"/>
              <a:t>In the thorium cycle, fuel is formed when Th-232 captures a neutron to become Th-233. After two </a:t>
            </a:r>
            <a:r>
              <a:rPr lang="el-GR" sz="1800" dirty="0"/>
              <a:t>β</a:t>
            </a:r>
            <a:r>
              <a:rPr lang="en-US" sz="1800" baseline="30000" dirty="0"/>
              <a:t>-</a:t>
            </a:r>
            <a:r>
              <a:rPr lang="en-US" sz="1800" dirty="0"/>
              <a:t> decay, Th-232 is transmuted into the fissile, U-233.</a:t>
            </a:r>
          </a:p>
          <a:p>
            <a:r>
              <a:rPr lang="en-US" sz="1800" dirty="0"/>
              <a:t>Advantage:</a:t>
            </a:r>
          </a:p>
          <a:p>
            <a:pPr lvl="1"/>
            <a:r>
              <a:rPr lang="en-US" altLang="zh-TW" sz="1800" dirty="0">
                <a:latin typeface="Times New Roman" panose="02020603050405020304" pitchFamily="18" charset="0"/>
                <a:cs typeface="Times New Roman" panose="02020603050405020304" pitchFamily="18" charset="0"/>
              </a:rPr>
              <a:t>Th-232 is four times more abundant in nature than uranium and spread evenly around the earth.</a:t>
            </a:r>
          </a:p>
          <a:p>
            <a:pPr lvl="1"/>
            <a:r>
              <a:rPr lang="en-US" sz="1800" dirty="0">
                <a:latin typeface="Times New Roman" panose="02020603050405020304" pitchFamily="18" charset="0"/>
                <a:cs typeface="Times New Roman" panose="02020603050405020304" pitchFamily="18" charset="0"/>
              </a:rPr>
              <a:t>Thorium fuel doesn’t need complex and expensive enrichment processes. (Natural U: 0.7204% U-235, 0.0054% U-234 and 99.2742% U-238)</a:t>
            </a:r>
          </a:p>
          <a:p>
            <a:pPr marL="571500" lvl="1" indent="0">
              <a:buNone/>
            </a:pPr>
            <a:r>
              <a:rPr lang="en-US" sz="1800" dirty="0">
                <a:latin typeface="Times New Roman" panose="02020603050405020304" pitchFamily="18" charset="0"/>
                <a:cs typeface="Times New Roman" panose="02020603050405020304" pitchFamily="18" charset="0"/>
              </a:rPr>
              <a:t>      (Natural Th: 100% Th-232)</a:t>
            </a:r>
          </a:p>
          <a:p>
            <a:pPr lvl="1"/>
            <a:r>
              <a:rPr lang="en-US" sz="1800" dirty="0">
                <a:latin typeface="Times New Roman" panose="02020603050405020304" pitchFamily="18" charset="0"/>
                <a:cs typeface="Times New Roman" panose="02020603050405020304" pitchFamily="18" charset="0"/>
              </a:rPr>
              <a:t>There is no nuclear fuel proliferation issues since the main isotopes created from thorium cycle are U-232 and U-233 were not easy to make nuclear weapons. </a:t>
            </a:r>
          </a:p>
          <a:p>
            <a:pPr lvl="1"/>
            <a:r>
              <a:rPr lang="en-US" sz="1800" dirty="0">
                <a:latin typeface="Times New Roman" panose="02020603050405020304" pitchFamily="18" charset="0"/>
                <a:cs typeface="Times New Roman" panose="02020603050405020304" pitchFamily="18" charset="0"/>
              </a:rPr>
              <a:t>Comparing to UO</a:t>
            </a:r>
            <a:r>
              <a:rPr lang="en-US" sz="1800" baseline="-25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ThO</a:t>
            </a:r>
            <a:r>
              <a:rPr lang="en-US" sz="1800" baseline="-25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possesses superior thermal conductivity, thermal expansion, higher melting temperature, and oxidation resistance that may improve both fuel performance and safety. </a:t>
            </a:r>
          </a:p>
        </p:txBody>
      </p:sp>
      <p:sp>
        <p:nvSpPr>
          <p:cNvPr id="4" name="投影片編號版面配置區 3">
            <a:extLst>
              <a:ext uri="{FF2B5EF4-FFF2-40B4-BE49-F238E27FC236}">
                <a16:creationId xmlns:a16="http://schemas.microsoft.com/office/drawing/2014/main" id="{CBD77984-FB75-47B4-901B-79E12F1E6EB3}"/>
              </a:ext>
            </a:extLst>
          </p:cNvPr>
          <p:cNvSpPr>
            <a:spLocks noGrp="1"/>
          </p:cNvSpPr>
          <p:nvPr>
            <p:ph type="sldNum" idx="12"/>
          </p:nvPr>
        </p:nvSpPr>
        <p:spPr/>
        <p:txBody>
          <a:bodyPr/>
          <a:lstStyle/>
          <a:p>
            <a:fld id="{00000000-1234-1234-1234-123412341234}" type="slidenum">
              <a:rPr lang="en-US" smtClean="0"/>
              <a:pPr/>
              <a:t>5</a:t>
            </a:fld>
            <a:endParaRPr lang="en-US" dirty="0"/>
          </a:p>
        </p:txBody>
      </p:sp>
    </p:spTree>
    <p:extLst>
      <p:ext uri="{BB962C8B-B14F-4D97-AF65-F5344CB8AC3E}">
        <p14:creationId xmlns:p14="http://schemas.microsoft.com/office/powerpoint/2010/main" val="1829311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CD0D7F-4A46-475A-83E9-80A4C1848A9E}"/>
              </a:ext>
            </a:extLst>
          </p:cNvPr>
          <p:cNvSpPr>
            <a:spLocks noGrp="1"/>
          </p:cNvSpPr>
          <p:nvPr>
            <p:ph type="title"/>
          </p:nvPr>
        </p:nvSpPr>
        <p:spPr>
          <a:xfrm>
            <a:off x="1257300" y="-191277"/>
            <a:ext cx="8229600" cy="801290"/>
          </a:xfrm>
        </p:spPr>
        <p:txBody>
          <a:bodyPr/>
          <a:lstStyle/>
          <a:p>
            <a:r>
              <a:rPr lang="en-US" sz="2800" dirty="0"/>
              <a:t>U-233 vs. U-235 </a:t>
            </a:r>
          </a:p>
        </p:txBody>
      </p:sp>
      <p:sp>
        <p:nvSpPr>
          <p:cNvPr id="4" name="投影片編號版面配置區 3">
            <a:extLst>
              <a:ext uri="{FF2B5EF4-FFF2-40B4-BE49-F238E27FC236}">
                <a16:creationId xmlns:a16="http://schemas.microsoft.com/office/drawing/2014/main" id="{B29AF781-9CC0-4FA5-8CA6-B40506472B62}"/>
              </a:ext>
            </a:extLst>
          </p:cNvPr>
          <p:cNvSpPr>
            <a:spLocks noGrp="1"/>
          </p:cNvSpPr>
          <p:nvPr>
            <p:ph type="sldNum" idx="12"/>
          </p:nvPr>
        </p:nvSpPr>
        <p:spPr/>
        <p:txBody>
          <a:bodyPr/>
          <a:lstStyle/>
          <a:p>
            <a:fld id="{00000000-1234-1234-1234-123412341234}" type="slidenum">
              <a:rPr lang="en-US" smtClean="0"/>
              <a:pPr/>
              <a:t>6</a:t>
            </a:fld>
            <a:endParaRPr lang="en-US" dirty="0"/>
          </a:p>
        </p:txBody>
      </p:sp>
      <p:sp>
        <p:nvSpPr>
          <p:cNvPr id="9" name="文字版面配置區 8">
            <a:extLst>
              <a:ext uri="{FF2B5EF4-FFF2-40B4-BE49-F238E27FC236}">
                <a16:creationId xmlns:a16="http://schemas.microsoft.com/office/drawing/2014/main" id="{BD91066D-AEBF-42F9-A85E-C360EDB42752}"/>
              </a:ext>
            </a:extLst>
          </p:cNvPr>
          <p:cNvSpPr>
            <a:spLocks noGrp="1"/>
          </p:cNvSpPr>
          <p:nvPr>
            <p:ph type="body" idx="1"/>
          </p:nvPr>
        </p:nvSpPr>
        <p:spPr>
          <a:xfrm rot="5400000">
            <a:off x="5569057" y="807456"/>
            <a:ext cx="2022872" cy="4790837"/>
          </a:xfrm>
        </p:spPr>
        <p:txBody>
          <a:bodyPr/>
          <a:lstStyle/>
          <a:p>
            <a:pPr marL="288925" indent="-174625" algn="l"/>
            <a:r>
              <a:rPr lang="en-US" sz="1600" b="0" i="0" u="none" strike="noStrike" baseline="0" dirty="0"/>
              <a:t>Delayed neutron: A small fraction of fission neutrons are not emitted right after the fission event since they are produced by the neutron decay of fission.</a:t>
            </a:r>
          </a:p>
          <a:p>
            <a:pPr marL="288925" indent="-174625" algn="l"/>
            <a:r>
              <a:rPr lang="en-US" sz="1600" dirty="0"/>
              <a:t>Delayed neutron fraction=delayed neutron per fission/ total fission neutrons per fission.</a:t>
            </a:r>
          </a:p>
          <a:p>
            <a:pPr marL="288925" indent="-174625" algn="l"/>
            <a:r>
              <a:rPr lang="en-US" sz="1600" dirty="0"/>
              <a:t>The delayed neutrons considerably increase the reactor period. Therefore, reactors can be controlled rather easily</a:t>
            </a:r>
            <a:r>
              <a:rPr lang="en-US" sz="1800" dirty="0"/>
              <a:t>.</a:t>
            </a:r>
          </a:p>
          <a:p>
            <a:pPr marL="288925" indent="-174625" algn="l"/>
            <a:r>
              <a:rPr lang="en-US" sz="1600" dirty="0"/>
              <a:t>Larger diffusion time of thermal neutron makes reactor control easier.</a:t>
            </a:r>
          </a:p>
        </p:txBody>
      </p:sp>
      <p:pic>
        <p:nvPicPr>
          <p:cNvPr id="11" name="圖片 10">
            <a:extLst>
              <a:ext uri="{FF2B5EF4-FFF2-40B4-BE49-F238E27FC236}">
                <a16:creationId xmlns:a16="http://schemas.microsoft.com/office/drawing/2014/main" id="{288F7A7B-CA8F-4DE2-9679-CAA001008E11}"/>
              </a:ext>
            </a:extLst>
          </p:cNvPr>
          <p:cNvPicPr>
            <a:picLocks noChangeAspect="1"/>
          </p:cNvPicPr>
          <p:nvPr/>
        </p:nvPicPr>
        <p:blipFill>
          <a:blip r:embed="rId2"/>
          <a:stretch>
            <a:fillRect/>
          </a:stretch>
        </p:blipFill>
        <p:spPr>
          <a:xfrm>
            <a:off x="4316979" y="612537"/>
            <a:ext cx="2924735" cy="1632062"/>
          </a:xfrm>
          <a:prstGeom prst="rect">
            <a:avLst/>
          </a:prstGeom>
        </p:spPr>
      </p:pic>
      <p:pic>
        <p:nvPicPr>
          <p:cNvPr id="15" name="圖片 14">
            <a:extLst>
              <a:ext uri="{FF2B5EF4-FFF2-40B4-BE49-F238E27FC236}">
                <a16:creationId xmlns:a16="http://schemas.microsoft.com/office/drawing/2014/main" id="{79C99352-8C11-4B81-99E4-FB47CB532606}"/>
              </a:ext>
            </a:extLst>
          </p:cNvPr>
          <p:cNvPicPr>
            <a:picLocks noChangeAspect="1"/>
          </p:cNvPicPr>
          <p:nvPr/>
        </p:nvPicPr>
        <p:blipFill>
          <a:blip r:embed="rId3"/>
          <a:stretch>
            <a:fillRect/>
          </a:stretch>
        </p:blipFill>
        <p:spPr>
          <a:xfrm>
            <a:off x="451083" y="503691"/>
            <a:ext cx="3452209" cy="3375494"/>
          </a:xfrm>
          <a:prstGeom prst="rect">
            <a:avLst/>
          </a:prstGeom>
        </p:spPr>
      </p:pic>
      <p:sp>
        <p:nvSpPr>
          <p:cNvPr id="17" name="矩形 16">
            <a:extLst>
              <a:ext uri="{FF2B5EF4-FFF2-40B4-BE49-F238E27FC236}">
                <a16:creationId xmlns:a16="http://schemas.microsoft.com/office/drawing/2014/main" id="{F639E4CA-CF30-4ED9-8FCE-C506377DFCA7}"/>
              </a:ext>
            </a:extLst>
          </p:cNvPr>
          <p:cNvSpPr/>
          <p:nvPr/>
        </p:nvSpPr>
        <p:spPr>
          <a:xfrm>
            <a:off x="1842854" y="2352369"/>
            <a:ext cx="544606" cy="22524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矩形 17">
            <a:extLst>
              <a:ext uri="{FF2B5EF4-FFF2-40B4-BE49-F238E27FC236}">
                <a16:creationId xmlns:a16="http://schemas.microsoft.com/office/drawing/2014/main" id="{8200C54E-BD48-4586-9860-98AB0A541B3D}"/>
              </a:ext>
            </a:extLst>
          </p:cNvPr>
          <p:cNvSpPr/>
          <p:nvPr/>
        </p:nvSpPr>
        <p:spPr>
          <a:xfrm>
            <a:off x="1842854" y="2096657"/>
            <a:ext cx="544606" cy="225240"/>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83C50BB6-25E4-4381-8691-418FD873159B}"/>
              </a:ext>
            </a:extLst>
          </p:cNvPr>
          <p:cNvSpPr/>
          <p:nvPr/>
        </p:nvSpPr>
        <p:spPr>
          <a:xfrm>
            <a:off x="3055914" y="2096657"/>
            <a:ext cx="544606" cy="225240"/>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9D6DBD-B021-4648-80B5-9F4E5D9FD9BF}"/>
              </a:ext>
            </a:extLst>
          </p:cNvPr>
          <p:cNvSpPr/>
          <p:nvPr/>
        </p:nvSpPr>
        <p:spPr>
          <a:xfrm>
            <a:off x="3055914" y="2352369"/>
            <a:ext cx="544606" cy="22524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54352979-803B-4960-A3A5-9326D73B97FA}"/>
              </a:ext>
            </a:extLst>
          </p:cNvPr>
          <p:cNvSpPr/>
          <p:nvPr/>
        </p:nvSpPr>
        <p:spPr>
          <a:xfrm>
            <a:off x="6253935" y="1468912"/>
            <a:ext cx="705387" cy="16809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2" name="矩形 21">
            <a:extLst>
              <a:ext uri="{FF2B5EF4-FFF2-40B4-BE49-F238E27FC236}">
                <a16:creationId xmlns:a16="http://schemas.microsoft.com/office/drawing/2014/main" id="{79C7B707-528C-456F-89EF-19622DFEBD37}"/>
              </a:ext>
            </a:extLst>
          </p:cNvPr>
          <p:cNvSpPr/>
          <p:nvPr/>
        </p:nvSpPr>
        <p:spPr>
          <a:xfrm>
            <a:off x="6253935" y="1288726"/>
            <a:ext cx="705386" cy="15787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27" name="圖片 26">
            <a:extLst>
              <a:ext uri="{FF2B5EF4-FFF2-40B4-BE49-F238E27FC236}">
                <a16:creationId xmlns:a16="http://schemas.microsoft.com/office/drawing/2014/main" id="{44877D63-D25D-4EC7-B5DC-0B5990454871}"/>
              </a:ext>
            </a:extLst>
          </p:cNvPr>
          <p:cNvPicPr>
            <a:picLocks noChangeAspect="1"/>
          </p:cNvPicPr>
          <p:nvPr/>
        </p:nvPicPr>
        <p:blipFill rotWithShape="1">
          <a:blip r:embed="rId4"/>
          <a:srcRect t="18491"/>
          <a:stretch/>
        </p:blipFill>
        <p:spPr>
          <a:xfrm>
            <a:off x="789354" y="3996413"/>
            <a:ext cx="2309019" cy="856390"/>
          </a:xfrm>
          <a:prstGeom prst="rect">
            <a:avLst/>
          </a:prstGeom>
        </p:spPr>
      </p:pic>
      <mc:AlternateContent xmlns:mc="http://schemas.openxmlformats.org/markup-compatibility/2006">
        <mc:Choice xmlns:a14="http://schemas.microsoft.com/office/drawing/2010/main" Requires="a14">
          <p:sp>
            <p:nvSpPr>
              <p:cNvPr id="3" name="文字方塊 2">
                <a:extLst>
                  <a:ext uri="{FF2B5EF4-FFF2-40B4-BE49-F238E27FC236}">
                    <a16:creationId xmlns:a16="http://schemas.microsoft.com/office/drawing/2014/main" id="{7BD98407-DF7B-4BDD-86D4-D37651D1FE80}"/>
                  </a:ext>
                </a:extLst>
              </p:cNvPr>
              <p:cNvSpPr txBox="1"/>
              <p:nvPr/>
            </p:nvSpPr>
            <p:spPr>
              <a:xfrm>
                <a:off x="7322623" y="878389"/>
                <a:ext cx="1551296" cy="8206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Times New Roman" panose="02020603050405020304" pitchFamily="18" charset="0"/>
                    <a:cs typeface="Times New Roman" panose="02020603050405020304" pitchFamily="18" charset="0"/>
                  </a:rPr>
                  <a:t>Power </a:t>
                </a:r>
                <a14:m>
                  <m:oMath xmlns:m="http://schemas.openxmlformats.org/officeDocument/2006/math">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𝑡</m:t>
                            </m:r>
                          </m:num>
                          <m:den>
                            <m:r>
                              <a:rPr lang="en-US" b="0" i="1" smtClean="0">
                                <a:latin typeface="Cambria Math" panose="02040503050406030204" pitchFamily="18" charset="0"/>
                                <a:ea typeface="Cambria Math" panose="02040503050406030204" pitchFamily="18" charset="0"/>
                              </a:rPr>
                              <m:t>𝑇</m:t>
                            </m:r>
                          </m:den>
                        </m:f>
                      </m:sup>
                    </m:sSup>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 time</a:t>
                </a:r>
              </a:p>
              <a:p>
                <a:r>
                  <a:rPr lang="en-US" dirty="0">
                    <a:latin typeface="Times New Roman" panose="02020603050405020304" pitchFamily="18" charset="0"/>
                    <a:cs typeface="Times New Roman" panose="02020603050405020304" pitchFamily="18" charset="0"/>
                  </a:rPr>
                  <a:t>T: reactor period</a:t>
                </a:r>
              </a:p>
            </p:txBody>
          </p:sp>
        </mc:Choice>
        <mc:Fallback>
          <p:sp>
            <p:nvSpPr>
              <p:cNvPr id="3" name="文字方塊 2">
                <a:extLst>
                  <a:ext uri="{FF2B5EF4-FFF2-40B4-BE49-F238E27FC236}">
                    <a16:creationId xmlns:a16="http://schemas.microsoft.com/office/drawing/2014/main" id="{7BD98407-DF7B-4BDD-86D4-D37651D1FE80}"/>
                  </a:ext>
                </a:extLst>
              </p:cNvPr>
              <p:cNvSpPr txBox="1">
                <a:spLocks noRot="1" noChangeAspect="1" noMove="1" noResize="1" noEditPoints="1" noAdjustHandles="1" noChangeArrowheads="1" noChangeShapeType="1" noTextEdit="1"/>
              </p:cNvSpPr>
              <p:nvPr/>
            </p:nvSpPr>
            <p:spPr>
              <a:xfrm>
                <a:off x="7322623" y="878389"/>
                <a:ext cx="1551296" cy="820674"/>
              </a:xfrm>
              <a:prstGeom prst="rect">
                <a:avLst/>
              </a:prstGeom>
              <a:blipFill>
                <a:blip r:embed="rId5"/>
                <a:stretch>
                  <a:fillRect l="-386" b="-5036"/>
                </a:stretch>
              </a:blipFill>
            </p:spPr>
            <p:txBody>
              <a:bodyPr/>
              <a:lstStyle/>
              <a:p>
                <a:r>
                  <a:rPr lang="en-US">
                    <a:noFill/>
                  </a:rPr>
                  <a:t> </a:t>
                </a:r>
              </a:p>
            </p:txBody>
          </p:sp>
        </mc:Fallback>
      </mc:AlternateContent>
    </p:spTree>
    <p:extLst>
      <p:ext uri="{BB962C8B-B14F-4D97-AF65-F5344CB8AC3E}">
        <p14:creationId xmlns:p14="http://schemas.microsoft.com/office/powerpoint/2010/main" val="3404617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表格 24">
            <a:extLst>
              <a:ext uri="{FF2B5EF4-FFF2-40B4-BE49-F238E27FC236}">
                <a16:creationId xmlns:a16="http://schemas.microsoft.com/office/drawing/2014/main" id="{0906D4CF-3A6E-4B87-A04D-B20BEAC76B41}"/>
              </a:ext>
            </a:extLst>
          </p:cNvPr>
          <p:cNvGraphicFramePr>
            <a:graphicFrameLocks noGrp="1"/>
          </p:cNvGraphicFramePr>
          <p:nvPr>
            <p:extLst>
              <p:ext uri="{D42A27DB-BD31-4B8C-83A1-F6EECF244321}">
                <p14:modId xmlns:p14="http://schemas.microsoft.com/office/powerpoint/2010/main" val="2718661204"/>
              </p:ext>
            </p:extLst>
          </p:nvPr>
        </p:nvGraphicFramePr>
        <p:xfrm>
          <a:off x="3650725" y="2558717"/>
          <a:ext cx="4873871" cy="2250816"/>
        </p:xfrm>
        <a:graphic>
          <a:graphicData uri="http://schemas.openxmlformats.org/drawingml/2006/table">
            <a:tbl>
              <a:tblPr firstRow="1" bandRow="1">
                <a:tableStyleId>{2D5ABB26-0587-4C30-8999-92F81FD0307C}</a:tableStyleId>
              </a:tblPr>
              <a:tblGrid>
                <a:gridCol w="947896">
                  <a:extLst>
                    <a:ext uri="{9D8B030D-6E8A-4147-A177-3AD203B41FA5}">
                      <a16:colId xmlns:a16="http://schemas.microsoft.com/office/drawing/2014/main" val="1261648707"/>
                    </a:ext>
                  </a:extLst>
                </a:gridCol>
                <a:gridCol w="1265915">
                  <a:extLst>
                    <a:ext uri="{9D8B030D-6E8A-4147-A177-3AD203B41FA5}">
                      <a16:colId xmlns:a16="http://schemas.microsoft.com/office/drawing/2014/main" val="2948568716"/>
                    </a:ext>
                  </a:extLst>
                </a:gridCol>
                <a:gridCol w="1258159">
                  <a:extLst>
                    <a:ext uri="{9D8B030D-6E8A-4147-A177-3AD203B41FA5}">
                      <a16:colId xmlns:a16="http://schemas.microsoft.com/office/drawing/2014/main" val="3350956303"/>
                    </a:ext>
                  </a:extLst>
                </a:gridCol>
                <a:gridCol w="1401901">
                  <a:extLst>
                    <a:ext uri="{9D8B030D-6E8A-4147-A177-3AD203B41FA5}">
                      <a16:colId xmlns:a16="http://schemas.microsoft.com/office/drawing/2014/main" val="2568138385"/>
                    </a:ext>
                  </a:extLst>
                </a:gridCol>
              </a:tblGrid>
              <a:tr h="5194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baseline="0" dirty="0">
                          <a:latin typeface="Times New Roman" panose="02020603050405020304" pitchFamily="18" charset="0"/>
                          <a:cs typeface="Times New Roman" panose="02020603050405020304" pitchFamily="18" charset="0"/>
                        </a:rPr>
                        <a:t>ThO</a:t>
                      </a:r>
                      <a:r>
                        <a:rPr lang="en-US" sz="1400" b="0" i="0" u="none" strike="noStrike" baseline="-25000" dirty="0">
                          <a:latin typeface="Times New Roman" panose="02020603050405020304" pitchFamily="18" charset="0"/>
                          <a:cs typeface="Times New Roman" panose="02020603050405020304" pitchFamily="18" charset="0"/>
                        </a:rPr>
                        <a:t>2</a:t>
                      </a:r>
                      <a:endParaRPr lang="en-US" b="0" baseline="-25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baseline="0" dirty="0">
                          <a:latin typeface="Times New Roman" panose="02020603050405020304" pitchFamily="18" charset="0"/>
                          <a:cs typeface="Times New Roman" panose="02020603050405020304" pitchFamily="18" charset="0"/>
                        </a:rPr>
                        <a:t>(</a:t>
                      </a:r>
                      <a:r>
                        <a:rPr lang="en-US" sz="1400" b="0" i="0" u="none" strike="noStrike" baseline="0" dirty="0" err="1">
                          <a:latin typeface="Times New Roman" panose="02020603050405020304" pitchFamily="18" charset="0"/>
                          <a:cs typeface="Times New Roman" panose="02020603050405020304" pitchFamily="18" charset="0"/>
                        </a:rPr>
                        <a:t>Th,U</a:t>
                      </a:r>
                      <a:r>
                        <a:rPr lang="en-US" sz="1400" b="0" i="0" u="none" strike="noStrike" baseline="0" dirty="0">
                          <a:latin typeface="Times New Roman" panose="02020603050405020304" pitchFamily="18" charset="0"/>
                          <a:cs typeface="Times New Roman" panose="02020603050405020304" pitchFamily="18" charset="0"/>
                        </a:rPr>
                        <a:t>)O</a:t>
                      </a:r>
                      <a:r>
                        <a:rPr lang="en-US" sz="1400" b="0" i="0" u="none" strike="noStrike" baseline="-25000" dirty="0">
                          <a:latin typeface="Times New Roman" panose="02020603050405020304" pitchFamily="18" charset="0"/>
                          <a:cs typeface="Times New Roman" panose="02020603050405020304" pitchFamily="18" charset="0"/>
                        </a:rPr>
                        <a:t>2</a:t>
                      </a:r>
                      <a:r>
                        <a:rPr lang="en-US" sz="1400" b="0" i="0" u="none" strike="noStrike" baseline="0" dirty="0">
                          <a:latin typeface="Times New Roman" panose="02020603050405020304" pitchFamily="18" charset="0"/>
                          <a:cs typeface="Times New Roman" panose="02020603050405020304" pitchFamily="18" charset="0"/>
                        </a:rPr>
                        <a:t> with 1.0wt% U-235</a:t>
                      </a:r>
                      <a:endParaRPr lang="en-US"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baseline="0" dirty="0">
                          <a:latin typeface="Times New Roman" panose="02020603050405020304" pitchFamily="18" charset="0"/>
                          <a:cs typeface="Times New Roman" panose="02020603050405020304" pitchFamily="18" charset="0"/>
                        </a:rPr>
                        <a:t>(</a:t>
                      </a:r>
                      <a:r>
                        <a:rPr lang="en-US" sz="1400" b="0" i="0" u="none" strike="noStrike" baseline="0" dirty="0" err="1">
                          <a:latin typeface="Times New Roman" panose="02020603050405020304" pitchFamily="18" charset="0"/>
                          <a:cs typeface="Times New Roman" panose="02020603050405020304" pitchFamily="18" charset="0"/>
                        </a:rPr>
                        <a:t>Th,U</a:t>
                      </a:r>
                      <a:r>
                        <a:rPr lang="en-US" sz="1400" b="0" i="0" u="none" strike="noStrike" baseline="0" dirty="0">
                          <a:latin typeface="Times New Roman" panose="02020603050405020304" pitchFamily="18" charset="0"/>
                          <a:cs typeface="Times New Roman" panose="02020603050405020304" pitchFamily="18" charset="0"/>
                        </a:rPr>
                        <a:t>)O</a:t>
                      </a:r>
                      <a:r>
                        <a:rPr lang="en-US" sz="1400" b="0" i="0" u="none" strike="noStrike" baseline="-25000" dirty="0">
                          <a:latin typeface="Times New Roman" panose="02020603050405020304" pitchFamily="18" charset="0"/>
                          <a:cs typeface="Times New Roman" panose="02020603050405020304" pitchFamily="18" charset="0"/>
                        </a:rPr>
                        <a:t>2</a:t>
                      </a:r>
                      <a:r>
                        <a:rPr lang="en-US" sz="1400" b="0" i="0" u="none" strike="noStrike" baseline="0" dirty="0">
                          <a:latin typeface="Times New Roman" panose="02020603050405020304" pitchFamily="18" charset="0"/>
                          <a:cs typeface="Times New Roman" panose="02020603050405020304" pitchFamily="18" charset="0"/>
                        </a:rPr>
                        <a:t> with</a:t>
                      </a:r>
                    </a:p>
                    <a:p>
                      <a:pPr algn="ctr"/>
                      <a:r>
                        <a:rPr lang="en-US" sz="1400" b="0" i="0" u="none" strike="noStrike" baseline="0" dirty="0">
                          <a:latin typeface="Times New Roman" panose="02020603050405020304" pitchFamily="18" charset="0"/>
                          <a:cs typeface="Times New Roman" panose="02020603050405020304" pitchFamily="18" charset="0"/>
                        </a:rPr>
                        <a:t>1.5wt% U-235</a:t>
                      </a:r>
                      <a:endParaRPr lang="en-US"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1247998"/>
                  </a:ext>
                </a:extLst>
              </a:tr>
              <a:tr h="98562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baseline="0" dirty="0">
                          <a:latin typeface="Times New Roman" panose="02020603050405020304" pitchFamily="18" charset="0"/>
                          <a:cs typeface="Times New Roman" panose="02020603050405020304" pitchFamily="18" charset="0"/>
                        </a:rPr>
                        <a:t>L/D=1.3</a:t>
                      </a: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0734543"/>
                  </a:ext>
                </a:extLst>
              </a:tr>
              <a:tr h="74575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baseline="0" dirty="0">
                          <a:latin typeface="Times New Roman" panose="02020603050405020304" pitchFamily="18" charset="0"/>
                          <a:cs typeface="Times New Roman" panose="02020603050405020304" pitchFamily="18" charset="0"/>
                        </a:rPr>
                        <a:t>L/D=0.7</a:t>
                      </a: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0272987"/>
                  </a:ext>
                </a:extLst>
              </a:tr>
            </a:tbl>
          </a:graphicData>
        </a:graphic>
      </p:graphicFrame>
      <p:sp>
        <p:nvSpPr>
          <p:cNvPr id="2" name="標題 1">
            <a:extLst>
              <a:ext uri="{FF2B5EF4-FFF2-40B4-BE49-F238E27FC236}">
                <a16:creationId xmlns:a16="http://schemas.microsoft.com/office/drawing/2014/main" id="{F6FE3A93-71CB-4E35-89D0-914E38E6118E}"/>
              </a:ext>
            </a:extLst>
          </p:cNvPr>
          <p:cNvSpPr>
            <a:spLocks noGrp="1"/>
          </p:cNvSpPr>
          <p:nvPr>
            <p:ph type="title"/>
          </p:nvPr>
        </p:nvSpPr>
        <p:spPr>
          <a:xfrm>
            <a:off x="719418" y="-215162"/>
            <a:ext cx="8229600" cy="801290"/>
          </a:xfrm>
        </p:spPr>
        <p:txBody>
          <a:bodyPr/>
          <a:lstStyle/>
          <a:p>
            <a:r>
              <a:rPr lang="en-US" dirty="0"/>
              <a:t>Experiment</a:t>
            </a:r>
          </a:p>
        </p:txBody>
      </p:sp>
      <p:sp>
        <p:nvSpPr>
          <p:cNvPr id="3" name="文字版面配置區 2">
            <a:extLst>
              <a:ext uri="{FF2B5EF4-FFF2-40B4-BE49-F238E27FC236}">
                <a16:creationId xmlns:a16="http://schemas.microsoft.com/office/drawing/2014/main" id="{A6ECC237-AC4C-4D08-A5ED-22FB6F31533B}"/>
              </a:ext>
            </a:extLst>
          </p:cNvPr>
          <p:cNvSpPr>
            <a:spLocks noGrp="1"/>
          </p:cNvSpPr>
          <p:nvPr>
            <p:ph type="body" idx="1"/>
          </p:nvPr>
        </p:nvSpPr>
        <p:spPr>
          <a:xfrm rot="5400000">
            <a:off x="2456306" y="-1850272"/>
            <a:ext cx="3968150" cy="8492839"/>
          </a:xfrm>
        </p:spPr>
        <p:txBody>
          <a:bodyPr/>
          <a:lstStyle/>
          <a:p>
            <a:pPr algn="l"/>
            <a:r>
              <a:rPr lang="en-US" sz="1600" b="0" i="0" u="none" strike="noStrike" baseline="0" dirty="0"/>
              <a:t>DME-221 is an experimental fuel irradiation test conducted by CNL (Canadian Nuclear Laboratories).</a:t>
            </a:r>
          </a:p>
          <a:p>
            <a:pPr algn="l"/>
            <a:r>
              <a:rPr lang="en-US" sz="1600" b="0" i="0" u="none" strike="noStrike" baseline="0" dirty="0"/>
              <a:t>DME </a:t>
            </a:r>
            <a:r>
              <a:rPr lang="en-US" sz="1600" dirty="0"/>
              <a:t>stands</a:t>
            </a:r>
            <a:r>
              <a:rPr lang="en-US" sz="1600" b="0" i="0" u="none" strike="noStrike" baseline="0" dirty="0"/>
              <a:t> for “demountable element” which means how the experimental fuel is inserted into the test loops of the National Research Universal reactor.</a:t>
            </a:r>
          </a:p>
          <a:p>
            <a:pPr algn="l"/>
            <a:r>
              <a:rPr lang="en-US" sz="1600" b="0" i="0" u="none" strike="noStrike" baseline="0" dirty="0"/>
              <a:t>In the case of DME-221, the bundle has the same geometry as a 37-element Canadian PHWR fuel bundle.</a:t>
            </a:r>
          </a:p>
          <a:p>
            <a:pPr algn="l"/>
            <a:r>
              <a:rPr lang="en-US" sz="1600" b="0" i="0" u="none" strike="noStrike" baseline="0" dirty="0"/>
              <a:t>Six variations of experimental fuel were fabricated for DME-221.</a:t>
            </a:r>
            <a:endParaRPr lang="en-US" sz="1800" b="0" i="0" u="none" strike="noStrike" baseline="0" dirty="0"/>
          </a:p>
        </p:txBody>
      </p:sp>
      <p:sp>
        <p:nvSpPr>
          <p:cNvPr id="4" name="投影片編號版面配置區 3">
            <a:extLst>
              <a:ext uri="{FF2B5EF4-FFF2-40B4-BE49-F238E27FC236}">
                <a16:creationId xmlns:a16="http://schemas.microsoft.com/office/drawing/2014/main" id="{BDAE5E16-BDD5-400B-B738-84D70079E8FB}"/>
              </a:ext>
            </a:extLst>
          </p:cNvPr>
          <p:cNvSpPr>
            <a:spLocks noGrp="1"/>
          </p:cNvSpPr>
          <p:nvPr>
            <p:ph type="sldNum" idx="12"/>
          </p:nvPr>
        </p:nvSpPr>
        <p:spPr/>
        <p:txBody>
          <a:bodyPr/>
          <a:lstStyle/>
          <a:p>
            <a:fld id="{00000000-1234-1234-1234-123412341234}" type="slidenum">
              <a:rPr lang="en-US" smtClean="0"/>
              <a:pPr/>
              <a:t>7</a:t>
            </a:fld>
            <a:endParaRPr lang="en-US" dirty="0"/>
          </a:p>
        </p:txBody>
      </p:sp>
      <p:sp>
        <p:nvSpPr>
          <p:cNvPr id="6" name="流程圖: 磁碟 5">
            <a:extLst>
              <a:ext uri="{FF2B5EF4-FFF2-40B4-BE49-F238E27FC236}">
                <a16:creationId xmlns:a16="http://schemas.microsoft.com/office/drawing/2014/main" id="{4388858A-22BA-49E8-B6FF-B0DC49C6157E}"/>
              </a:ext>
            </a:extLst>
          </p:cNvPr>
          <p:cNvSpPr/>
          <p:nvPr/>
        </p:nvSpPr>
        <p:spPr>
          <a:xfrm>
            <a:off x="4919212" y="3226966"/>
            <a:ext cx="638719" cy="769938"/>
          </a:xfrm>
          <a:prstGeom prst="flowChartMagneticDisk">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流程圖: 磁碟 6">
            <a:extLst>
              <a:ext uri="{FF2B5EF4-FFF2-40B4-BE49-F238E27FC236}">
                <a16:creationId xmlns:a16="http://schemas.microsoft.com/office/drawing/2014/main" id="{7842299E-73BA-4919-9390-78B702916510}"/>
              </a:ext>
            </a:extLst>
          </p:cNvPr>
          <p:cNvSpPr/>
          <p:nvPr/>
        </p:nvSpPr>
        <p:spPr>
          <a:xfrm>
            <a:off x="6170966" y="3223244"/>
            <a:ext cx="638719" cy="769938"/>
          </a:xfrm>
          <a:prstGeom prst="flowChartMagneticDisk">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流程圖: 磁碟 7">
            <a:extLst>
              <a:ext uri="{FF2B5EF4-FFF2-40B4-BE49-F238E27FC236}">
                <a16:creationId xmlns:a16="http://schemas.microsoft.com/office/drawing/2014/main" id="{DDA515AA-401A-4276-A790-E84C95E44F3D}"/>
              </a:ext>
            </a:extLst>
          </p:cNvPr>
          <p:cNvSpPr/>
          <p:nvPr/>
        </p:nvSpPr>
        <p:spPr>
          <a:xfrm>
            <a:off x="7520487" y="3226960"/>
            <a:ext cx="638719" cy="769938"/>
          </a:xfrm>
          <a:prstGeom prst="flowChartMagneticDisk">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流程圖: 磁碟 8">
            <a:extLst>
              <a:ext uri="{FF2B5EF4-FFF2-40B4-BE49-F238E27FC236}">
                <a16:creationId xmlns:a16="http://schemas.microsoft.com/office/drawing/2014/main" id="{296ADE44-9DE5-48B4-902D-93E73E71AA47}"/>
              </a:ext>
            </a:extLst>
          </p:cNvPr>
          <p:cNvSpPr/>
          <p:nvPr/>
        </p:nvSpPr>
        <p:spPr>
          <a:xfrm>
            <a:off x="4921788" y="4142545"/>
            <a:ext cx="655452" cy="616149"/>
          </a:xfrm>
          <a:prstGeom prst="flowChartMagneticDisk">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流程圖: 磁碟 9">
            <a:extLst>
              <a:ext uri="{FF2B5EF4-FFF2-40B4-BE49-F238E27FC236}">
                <a16:creationId xmlns:a16="http://schemas.microsoft.com/office/drawing/2014/main" id="{6E695747-B813-4247-AD3C-1EE40187DFBF}"/>
              </a:ext>
            </a:extLst>
          </p:cNvPr>
          <p:cNvSpPr/>
          <p:nvPr/>
        </p:nvSpPr>
        <p:spPr>
          <a:xfrm>
            <a:off x="6154233" y="4144952"/>
            <a:ext cx="655452" cy="616149"/>
          </a:xfrm>
          <a:prstGeom prst="flowChartMagneticDisk">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流程圖: 磁碟 10">
            <a:extLst>
              <a:ext uri="{FF2B5EF4-FFF2-40B4-BE49-F238E27FC236}">
                <a16:creationId xmlns:a16="http://schemas.microsoft.com/office/drawing/2014/main" id="{66826D09-A58D-4E2C-A13A-105E52C4B1C9}"/>
              </a:ext>
            </a:extLst>
          </p:cNvPr>
          <p:cNvSpPr/>
          <p:nvPr/>
        </p:nvSpPr>
        <p:spPr>
          <a:xfrm>
            <a:off x="7512120" y="4141220"/>
            <a:ext cx="655452" cy="616149"/>
          </a:xfrm>
          <a:prstGeom prst="flowChartMagneticDisk">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文字方塊 25">
            <a:extLst>
              <a:ext uri="{FF2B5EF4-FFF2-40B4-BE49-F238E27FC236}">
                <a16:creationId xmlns:a16="http://schemas.microsoft.com/office/drawing/2014/main" id="{59F3F938-409A-4B4D-9605-015EABA59E3C}"/>
              </a:ext>
            </a:extLst>
          </p:cNvPr>
          <p:cNvSpPr txBox="1"/>
          <p:nvPr/>
        </p:nvSpPr>
        <p:spPr>
          <a:xfrm>
            <a:off x="4111438" y="4829652"/>
            <a:ext cx="4575362" cy="307777"/>
          </a:xfrm>
          <a:prstGeom prst="rect">
            <a:avLst/>
          </a:prstGeom>
          <a:noFill/>
        </p:spPr>
        <p:txBody>
          <a:bodyPr wrap="square">
            <a:spAutoFit/>
          </a:bodyPr>
          <a:lstStyle/>
          <a:p>
            <a:r>
              <a:rPr lang="en-US" sz="1400" b="0" i="0" u="none" strike="noStrike" baseline="0" dirty="0">
                <a:latin typeface="Times New Roman" panose="02020603050405020304" pitchFamily="18" charset="0"/>
                <a:cs typeface="Times New Roman" panose="02020603050405020304" pitchFamily="18" charset="0"/>
              </a:rPr>
              <a:t>L/D: the ratio of </a:t>
            </a:r>
            <a:r>
              <a:rPr lang="en-US" dirty="0">
                <a:latin typeface="Times New Roman" panose="02020603050405020304" pitchFamily="18" charset="0"/>
                <a:cs typeface="Times New Roman" panose="02020603050405020304" pitchFamily="18" charset="0"/>
              </a:rPr>
              <a:t>length-to-diameter in a fuel pellet</a:t>
            </a:r>
          </a:p>
        </p:txBody>
      </p:sp>
      <p:pic>
        <p:nvPicPr>
          <p:cNvPr id="34" name="圖片 33">
            <a:extLst>
              <a:ext uri="{FF2B5EF4-FFF2-40B4-BE49-F238E27FC236}">
                <a16:creationId xmlns:a16="http://schemas.microsoft.com/office/drawing/2014/main" id="{DABE3832-F8D6-4AB6-AA67-357FAA4EE8F5}"/>
              </a:ext>
            </a:extLst>
          </p:cNvPr>
          <p:cNvPicPr>
            <a:picLocks noChangeAspect="1"/>
          </p:cNvPicPr>
          <p:nvPr/>
        </p:nvPicPr>
        <p:blipFill>
          <a:blip r:embed="rId3"/>
          <a:stretch>
            <a:fillRect/>
          </a:stretch>
        </p:blipFill>
        <p:spPr>
          <a:xfrm>
            <a:off x="258776" y="2439471"/>
            <a:ext cx="3109092" cy="2291957"/>
          </a:xfrm>
          <a:prstGeom prst="rect">
            <a:avLst/>
          </a:prstGeom>
        </p:spPr>
      </p:pic>
      <p:sp>
        <p:nvSpPr>
          <p:cNvPr id="38" name="文字方塊 37">
            <a:extLst>
              <a:ext uri="{FF2B5EF4-FFF2-40B4-BE49-F238E27FC236}">
                <a16:creationId xmlns:a16="http://schemas.microsoft.com/office/drawing/2014/main" id="{FD5D03B4-C334-4EB3-A529-8168DE67CE8E}"/>
              </a:ext>
            </a:extLst>
          </p:cNvPr>
          <p:cNvSpPr txBox="1"/>
          <p:nvPr/>
        </p:nvSpPr>
        <p:spPr>
          <a:xfrm>
            <a:off x="94883" y="4678109"/>
            <a:ext cx="3657693" cy="430887"/>
          </a:xfrm>
          <a:prstGeom prst="rect">
            <a:avLst/>
          </a:prstGeom>
          <a:noFill/>
        </p:spPr>
        <p:txBody>
          <a:bodyPr wrap="square">
            <a:spAutoFit/>
          </a:bodyPr>
          <a:lstStyle/>
          <a:p>
            <a:pPr algn="l"/>
            <a:r>
              <a:rPr lang="en-US" sz="1100" b="0" i="0" u="none" strike="noStrike" baseline="0" dirty="0">
                <a:latin typeface="Times New Roman" panose="02020603050405020304" pitchFamily="18" charset="0"/>
                <a:cs typeface="Times New Roman" panose="02020603050405020304" pitchFamily="18" charset="0"/>
              </a:rPr>
              <a:t>NWMO TR-2013-070, </a:t>
            </a:r>
            <a:r>
              <a:rPr lang="en-US" sz="1100" b="0" i="0" u="none" strike="noStrike" baseline="0" dirty="0" err="1">
                <a:latin typeface="Times New Roman" panose="02020603050405020304" pitchFamily="18" charset="0"/>
                <a:cs typeface="Times New Roman" panose="02020603050405020304" pitchFamily="18" charset="0"/>
              </a:rPr>
              <a:t>Postclosure</a:t>
            </a:r>
            <a:r>
              <a:rPr lang="en-US" sz="1100" b="0" i="0" u="none" strike="noStrike" baseline="0" dirty="0">
                <a:latin typeface="Times New Roman" panose="02020603050405020304" pitchFamily="18" charset="0"/>
                <a:cs typeface="Times New Roman" panose="02020603050405020304" pitchFamily="18" charset="0"/>
              </a:rPr>
              <a:t> Safety Assessment of a Used Fuel Repository in Sedimentary Rock, 2013, p.111</a:t>
            </a:r>
          </a:p>
        </p:txBody>
      </p:sp>
    </p:spTree>
    <p:extLst>
      <p:ext uri="{BB962C8B-B14F-4D97-AF65-F5344CB8AC3E}">
        <p14:creationId xmlns:p14="http://schemas.microsoft.com/office/powerpoint/2010/main" val="1236316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33CCB3-33F0-44F0-8CD3-AC29A97465F2}"/>
              </a:ext>
            </a:extLst>
          </p:cNvPr>
          <p:cNvSpPr>
            <a:spLocks noGrp="1"/>
          </p:cNvSpPr>
          <p:nvPr>
            <p:ph type="title"/>
          </p:nvPr>
        </p:nvSpPr>
        <p:spPr>
          <a:xfrm>
            <a:off x="1238461" y="-201440"/>
            <a:ext cx="8229600" cy="801290"/>
          </a:xfrm>
        </p:spPr>
        <p:txBody>
          <a:bodyPr/>
          <a:lstStyle/>
          <a:p>
            <a:r>
              <a:rPr lang="en-US" sz="2400" dirty="0"/>
              <a:t>Modeling Results-(1) Centerline Temperature</a:t>
            </a:r>
          </a:p>
        </p:txBody>
      </p:sp>
      <p:sp>
        <p:nvSpPr>
          <p:cNvPr id="4" name="投影片編號版面配置區 3">
            <a:extLst>
              <a:ext uri="{FF2B5EF4-FFF2-40B4-BE49-F238E27FC236}">
                <a16:creationId xmlns:a16="http://schemas.microsoft.com/office/drawing/2014/main" id="{C40B5321-3685-4117-9C89-C0636429BC48}"/>
              </a:ext>
            </a:extLst>
          </p:cNvPr>
          <p:cNvSpPr>
            <a:spLocks noGrp="1"/>
          </p:cNvSpPr>
          <p:nvPr>
            <p:ph type="sldNum" idx="12"/>
          </p:nvPr>
        </p:nvSpPr>
        <p:spPr/>
        <p:txBody>
          <a:bodyPr/>
          <a:lstStyle/>
          <a:p>
            <a:fld id="{00000000-1234-1234-1234-123412341234}" type="slidenum">
              <a:rPr lang="en-US" smtClean="0"/>
              <a:pPr/>
              <a:t>8</a:t>
            </a:fld>
            <a:endParaRPr lang="en-US" dirty="0"/>
          </a:p>
        </p:txBody>
      </p:sp>
      <p:pic>
        <p:nvPicPr>
          <p:cNvPr id="17" name="圖片 16">
            <a:extLst>
              <a:ext uri="{FF2B5EF4-FFF2-40B4-BE49-F238E27FC236}">
                <a16:creationId xmlns:a16="http://schemas.microsoft.com/office/drawing/2014/main" id="{8EB23CAD-3A28-4FD8-AA44-2EFA1A13865D}"/>
              </a:ext>
            </a:extLst>
          </p:cNvPr>
          <p:cNvPicPr>
            <a:picLocks noChangeAspect="1"/>
          </p:cNvPicPr>
          <p:nvPr/>
        </p:nvPicPr>
        <p:blipFill rotWithShape="1">
          <a:blip r:embed="rId3"/>
          <a:srcRect t="91808"/>
          <a:stretch/>
        </p:blipFill>
        <p:spPr>
          <a:xfrm>
            <a:off x="5816785" y="4851180"/>
            <a:ext cx="2287215" cy="238686"/>
          </a:xfrm>
          <a:prstGeom prst="rect">
            <a:avLst/>
          </a:prstGeom>
        </p:spPr>
      </p:pic>
      <p:grpSp>
        <p:nvGrpSpPr>
          <p:cNvPr id="55" name="群組 54">
            <a:extLst>
              <a:ext uri="{FF2B5EF4-FFF2-40B4-BE49-F238E27FC236}">
                <a16:creationId xmlns:a16="http://schemas.microsoft.com/office/drawing/2014/main" id="{1AD0CC1B-2C3F-43CF-B27B-4A87A056E23B}"/>
              </a:ext>
            </a:extLst>
          </p:cNvPr>
          <p:cNvGrpSpPr/>
          <p:nvPr/>
        </p:nvGrpSpPr>
        <p:grpSpPr>
          <a:xfrm>
            <a:off x="125947" y="455926"/>
            <a:ext cx="4111910" cy="2812380"/>
            <a:chOff x="134783" y="2016805"/>
            <a:chExt cx="4111910" cy="3176817"/>
          </a:xfrm>
        </p:grpSpPr>
        <p:pic>
          <p:nvPicPr>
            <p:cNvPr id="15" name="圖片 14">
              <a:extLst>
                <a:ext uri="{FF2B5EF4-FFF2-40B4-BE49-F238E27FC236}">
                  <a16:creationId xmlns:a16="http://schemas.microsoft.com/office/drawing/2014/main" id="{1A4DEFB8-0EC5-4C55-A31C-C45E0BD9EF4F}"/>
                </a:ext>
              </a:extLst>
            </p:cNvPr>
            <p:cNvPicPr>
              <a:picLocks noChangeAspect="1"/>
            </p:cNvPicPr>
            <p:nvPr/>
          </p:nvPicPr>
          <p:blipFill>
            <a:blip r:embed="rId4"/>
            <a:stretch>
              <a:fillRect/>
            </a:stretch>
          </p:blipFill>
          <p:spPr>
            <a:xfrm>
              <a:off x="134783" y="2016805"/>
              <a:ext cx="3854796" cy="3176817"/>
            </a:xfrm>
            <a:prstGeom prst="rect">
              <a:avLst/>
            </a:prstGeom>
          </p:spPr>
        </p:pic>
        <p:sp>
          <p:nvSpPr>
            <p:cNvPr id="32" name="矩形 31">
              <a:extLst>
                <a:ext uri="{FF2B5EF4-FFF2-40B4-BE49-F238E27FC236}">
                  <a16:creationId xmlns:a16="http://schemas.microsoft.com/office/drawing/2014/main" id="{728BEBD8-81AE-45D1-8FCE-583A3BFB82E0}"/>
                </a:ext>
              </a:extLst>
            </p:cNvPr>
            <p:cNvSpPr/>
            <p:nvPr/>
          </p:nvSpPr>
          <p:spPr>
            <a:xfrm>
              <a:off x="4037886" y="2674448"/>
              <a:ext cx="80702" cy="460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矩形 47">
              <a:extLst>
                <a:ext uri="{FF2B5EF4-FFF2-40B4-BE49-F238E27FC236}">
                  <a16:creationId xmlns:a16="http://schemas.microsoft.com/office/drawing/2014/main" id="{2AEAE4F5-FF55-4B42-B30A-6F855507A124}"/>
                </a:ext>
              </a:extLst>
            </p:cNvPr>
            <p:cNvSpPr/>
            <p:nvPr/>
          </p:nvSpPr>
          <p:spPr>
            <a:xfrm>
              <a:off x="1959429" y="2685557"/>
              <a:ext cx="2078457" cy="70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矩形 48">
              <a:extLst>
                <a:ext uri="{FF2B5EF4-FFF2-40B4-BE49-F238E27FC236}">
                  <a16:creationId xmlns:a16="http://schemas.microsoft.com/office/drawing/2014/main" id="{85DABB7C-F3C3-4A83-8E32-82599F87F3E6}"/>
                </a:ext>
              </a:extLst>
            </p:cNvPr>
            <p:cNvSpPr/>
            <p:nvPr/>
          </p:nvSpPr>
          <p:spPr>
            <a:xfrm>
              <a:off x="2029329" y="2828272"/>
              <a:ext cx="1891921" cy="137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文字方塊 46">
              <a:extLst>
                <a:ext uri="{FF2B5EF4-FFF2-40B4-BE49-F238E27FC236}">
                  <a16:creationId xmlns:a16="http://schemas.microsoft.com/office/drawing/2014/main" id="{372DE99D-F4A5-4503-9681-DEEF745D741F}"/>
                </a:ext>
              </a:extLst>
            </p:cNvPr>
            <p:cNvSpPr txBox="1"/>
            <p:nvPr/>
          </p:nvSpPr>
          <p:spPr>
            <a:xfrm>
              <a:off x="2183198" y="2621080"/>
              <a:ext cx="1116639" cy="2308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0" i="0" u="none" strike="noStrike" baseline="0" dirty="0">
                  <a:solidFill>
                    <a:schemeClr val="tx1"/>
                  </a:solidFill>
                  <a:latin typeface="Times New Roman" panose="02020603050405020304" pitchFamily="18" charset="0"/>
                  <a:cs typeface="Times New Roman" panose="02020603050405020304" pitchFamily="18" charset="0"/>
                </a:rPr>
                <a:t>ThO</a:t>
              </a:r>
              <a:r>
                <a:rPr lang="en-US" sz="900" b="0" i="0" u="none" strike="noStrike" baseline="-25000" dirty="0">
                  <a:solidFill>
                    <a:schemeClr val="tx1"/>
                  </a:solidFill>
                  <a:latin typeface="Times New Roman" panose="02020603050405020304" pitchFamily="18" charset="0"/>
                  <a:cs typeface="Times New Roman" panose="02020603050405020304" pitchFamily="18" charset="0"/>
                </a:rPr>
                <a:t>2</a:t>
              </a:r>
              <a:r>
                <a:rPr lang="en-US" sz="900" dirty="0">
                  <a:solidFill>
                    <a:schemeClr val="tx1"/>
                  </a:solidFill>
                  <a:latin typeface="Times New Roman" panose="02020603050405020304" pitchFamily="18" charset="0"/>
                  <a:cs typeface="Times New Roman" panose="02020603050405020304" pitchFamily="18" charset="0"/>
                </a:rPr>
                <a:t> </a:t>
              </a:r>
              <a:r>
                <a:rPr lang="en-US" sz="900" b="0" i="0" u="none" strike="noStrike" baseline="0" dirty="0">
                  <a:solidFill>
                    <a:schemeClr val="tx1"/>
                  </a:solidFill>
                  <a:latin typeface="Times New Roman" panose="02020603050405020304" pitchFamily="18" charset="0"/>
                  <a:cs typeface="Times New Roman" panose="02020603050405020304" pitchFamily="18" charset="0"/>
                </a:rPr>
                <a:t>based fuel</a:t>
              </a:r>
              <a:endParaRPr lang="en-US" sz="900" b="0" baseline="-25000" dirty="0">
                <a:solidFill>
                  <a:schemeClr val="tx1"/>
                </a:solidFill>
                <a:latin typeface="Times New Roman" panose="02020603050405020304" pitchFamily="18" charset="0"/>
                <a:cs typeface="Times New Roman" panose="02020603050405020304" pitchFamily="18" charset="0"/>
              </a:endParaRPr>
            </a:p>
          </p:txBody>
        </p:sp>
        <p:sp>
          <p:nvSpPr>
            <p:cNvPr id="50" name="文字方塊 49">
              <a:extLst>
                <a:ext uri="{FF2B5EF4-FFF2-40B4-BE49-F238E27FC236}">
                  <a16:creationId xmlns:a16="http://schemas.microsoft.com/office/drawing/2014/main" id="{A6C59AFC-8659-4D14-A3E0-BBE144900F8D}"/>
                </a:ext>
              </a:extLst>
            </p:cNvPr>
            <p:cNvSpPr txBox="1"/>
            <p:nvPr/>
          </p:nvSpPr>
          <p:spPr>
            <a:xfrm>
              <a:off x="3130054" y="2601312"/>
              <a:ext cx="1116639" cy="2308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solidFill>
                    <a:schemeClr val="tx1"/>
                  </a:solidFill>
                  <a:latin typeface="Times New Roman" panose="02020603050405020304" pitchFamily="18" charset="0"/>
                  <a:cs typeface="Times New Roman" panose="02020603050405020304" pitchFamily="18" charset="0"/>
                </a:rPr>
                <a:t>U</a:t>
              </a:r>
              <a:r>
                <a:rPr lang="en-US" sz="900" b="0" i="0" u="none" strike="noStrike" baseline="0" dirty="0">
                  <a:solidFill>
                    <a:schemeClr val="tx1"/>
                  </a:solidFill>
                  <a:latin typeface="Times New Roman" panose="02020603050405020304" pitchFamily="18" charset="0"/>
                  <a:cs typeface="Times New Roman" panose="02020603050405020304" pitchFamily="18" charset="0"/>
                </a:rPr>
                <a:t>O</a:t>
              </a:r>
              <a:r>
                <a:rPr lang="en-US" sz="900" b="0" i="0" u="none" strike="noStrike" baseline="-25000" dirty="0">
                  <a:solidFill>
                    <a:schemeClr val="tx1"/>
                  </a:solidFill>
                  <a:latin typeface="Times New Roman" panose="02020603050405020304" pitchFamily="18" charset="0"/>
                  <a:cs typeface="Times New Roman" panose="02020603050405020304" pitchFamily="18" charset="0"/>
                </a:rPr>
                <a:t>2</a:t>
              </a:r>
              <a:endParaRPr lang="en-US" sz="900" b="0" baseline="-25000" dirty="0">
                <a:solidFill>
                  <a:schemeClr val="tx1"/>
                </a:solidFill>
                <a:latin typeface="Times New Roman" panose="02020603050405020304" pitchFamily="18" charset="0"/>
                <a:cs typeface="Times New Roman" panose="02020603050405020304" pitchFamily="18" charset="0"/>
              </a:endParaRPr>
            </a:p>
          </p:txBody>
        </p:sp>
        <p:sp>
          <p:nvSpPr>
            <p:cNvPr id="44" name="文字方塊 43">
              <a:extLst>
                <a:ext uri="{FF2B5EF4-FFF2-40B4-BE49-F238E27FC236}">
                  <a16:creationId xmlns:a16="http://schemas.microsoft.com/office/drawing/2014/main" id="{A4CB2D4C-5779-4D68-B8AF-E9AF9F8F2AF4}"/>
                </a:ext>
              </a:extLst>
            </p:cNvPr>
            <p:cNvSpPr txBox="1"/>
            <p:nvPr/>
          </p:nvSpPr>
          <p:spPr>
            <a:xfrm>
              <a:off x="2795327" y="2839348"/>
              <a:ext cx="755383" cy="215444"/>
            </a:xfrm>
            <a:prstGeom prst="rect">
              <a:avLst/>
            </a:prstGeom>
            <a:noFill/>
          </p:spPr>
          <p:txBody>
            <a:bodyPr wrap="square" rtlCol="0">
              <a:spAutoFit/>
            </a:bodyPr>
            <a:lstStyle/>
            <a:p>
              <a:r>
                <a:rPr lang="en-US" sz="800" dirty="0">
                  <a:solidFill>
                    <a:srgbClr val="0000FF"/>
                  </a:solidFill>
                  <a:latin typeface="Times New Roman" panose="02020603050405020304" pitchFamily="18" charset="0"/>
                  <a:cs typeface="Times New Roman" panose="02020603050405020304" pitchFamily="18" charset="0"/>
                </a:rPr>
                <a:t>Bakker</a:t>
              </a:r>
            </a:p>
          </p:txBody>
        </p:sp>
        <p:sp>
          <p:nvSpPr>
            <p:cNvPr id="45" name="文字方塊 44">
              <a:extLst>
                <a:ext uri="{FF2B5EF4-FFF2-40B4-BE49-F238E27FC236}">
                  <a16:creationId xmlns:a16="http://schemas.microsoft.com/office/drawing/2014/main" id="{57B45914-C797-49ED-BD45-FB132875DB39}"/>
                </a:ext>
              </a:extLst>
            </p:cNvPr>
            <p:cNvSpPr txBox="1"/>
            <p:nvPr/>
          </p:nvSpPr>
          <p:spPr>
            <a:xfrm>
              <a:off x="1913419" y="2841214"/>
              <a:ext cx="1101666" cy="215444"/>
            </a:xfrm>
            <a:prstGeom prst="rect">
              <a:avLst/>
            </a:prstGeom>
            <a:noFill/>
          </p:spPr>
          <p:txBody>
            <a:bodyPr wrap="square" rtlCol="0">
              <a:spAutoFit/>
            </a:bodyPr>
            <a:lstStyle/>
            <a:p>
              <a:r>
                <a:rPr lang="en-US" sz="800" dirty="0">
                  <a:solidFill>
                    <a:srgbClr val="0000FF"/>
                  </a:solidFill>
                  <a:latin typeface="Times New Roman" panose="02020603050405020304" pitchFamily="18" charset="0"/>
                  <a:cs typeface="Times New Roman" panose="02020603050405020304" pitchFamily="18" charset="0"/>
                </a:rPr>
                <a:t>Belle &amp; Berman</a:t>
              </a:r>
            </a:p>
          </p:txBody>
        </p:sp>
        <p:sp>
          <p:nvSpPr>
            <p:cNvPr id="51" name="文字方塊 50">
              <a:extLst>
                <a:ext uri="{FF2B5EF4-FFF2-40B4-BE49-F238E27FC236}">
                  <a16:creationId xmlns:a16="http://schemas.microsoft.com/office/drawing/2014/main" id="{FA00D1F4-9FCB-45EC-828F-7102488D2A7C}"/>
                </a:ext>
              </a:extLst>
            </p:cNvPr>
            <p:cNvSpPr txBox="1"/>
            <p:nvPr/>
          </p:nvSpPr>
          <p:spPr>
            <a:xfrm>
              <a:off x="3413510" y="2728105"/>
              <a:ext cx="558319" cy="2308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solidFill>
                    <a:schemeClr val="tx1"/>
                  </a:solidFill>
                  <a:latin typeface="Times New Roman" panose="02020603050405020304" pitchFamily="18" charset="0"/>
                  <a:cs typeface="Times New Roman" panose="02020603050405020304" pitchFamily="18" charset="0"/>
                </a:rPr>
                <a:t>FAST</a:t>
              </a:r>
              <a:endParaRPr lang="en-US" sz="900" b="0" baseline="-25000" dirty="0">
                <a:solidFill>
                  <a:schemeClr val="tx1"/>
                </a:solidFill>
                <a:latin typeface="Times New Roman" panose="02020603050405020304" pitchFamily="18" charset="0"/>
                <a:cs typeface="Times New Roman" panose="02020603050405020304" pitchFamily="18" charset="0"/>
              </a:endParaRPr>
            </a:p>
          </p:txBody>
        </p:sp>
        <p:sp>
          <p:nvSpPr>
            <p:cNvPr id="52" name="文字方塊 51">
              <a:extLst>
                <a:ext uri="{FF2B5EF4-FFF2-40B4-BE49-F238E27FC236}">
                  <a16:creationId xmlns:a16="http://schemas.microsoft.com/office/drawing/2014/main" id="{78460A4B-50BE-4863-A386-C9BAA9840DB5}"/>
                </a:ext>
              </a:extLst>
            </p:cNvPr>
            <p:cNvSpPr txBox="1"/>
            <p:nvPr/>
          </p:nvSpPr>
          <p:spPr>
            <a:xfrm>
              <a:off x="2166141" y="2746815"/>
              <a:ext cx="1116639" cy="2308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solidFill>
                    <a:schemeClr val="tx1"/>
                  </a:solidFill>
                  <a:latin typeface="Times New Roman" panose="02020603050405020304" pitchFamily="18" charset="0"/>
                  <a:cs typeface="Times New Roman" panose="02020603050405020304" pitchFamily="18" charset="0"/>
                </a:rPr>
                <a:t>MPM-FAST</a:t>
              </a:r>
              <a:endParaRPr lang="en-US" sz="900" b="0" baseline="-25000" dirty="0">
                <a:solidFill>
                  <a:schemeClr val="tx1"/>
                </a:solidFill>
                <a:latin typeface="Times New Roman" panose="02020603050405020304" pitchFamily="18" charset="0"/>
                <a:cs typeface="Times New Roman" panose="02020603050405020304" pitchFamily="18" charset="0"/>
              </a:endParaRPr>
            </a:p>
          </p:txBody>
        </p:sp>
      </p:grpSp>
      <p:grpSp>
        <p:nvGrpSpPr>
          <p:cNvPr id="54" name="群組 53">
            <a:extLst>
              <a:ext uri="{FF2B5EF4-FFF2-40B4-BE49-F238E27FC236}">
                <a16:creationId xmlns:a16="http://schemas.microsoft.com/office/drawing/2014/main" id="{E0911631-04C5-4D54-A9E2-704C52A6CBB5}"/>
              </a:ext>
            </a:extLst>
          </p:cNvPr>
          <p:cNvGrpSpPr/>
          <p:nvPr/>
        </p:nvGrpSpPr>
        <p:grpSpPr>
          <a:xfrm>
            <a:off x="5584846" y="3045707"/>
            <a:ext cx="2768624" cy="1763514"/>
            <a:chOff x="4131296" y="3629687"/>
            <a:chExt cx="2333399" cy="1264370"/>
          </a:xfrm>
        </p:grpSpPr>
        <p:pic>
          <p:nvPicPr>
            <p:cNvPr id="18" name="圖片 17">
              <a:extLst>
                <a:ext uri="{FF2B5EF4-FFF2-40B4-BE49-F238E27FC236}">
                  <a16:creationId xmlns:a16="http://schemas.microsoft.com/office/drawing/2014/main" id="{F41C4922-342A-4197-92A1-E3C8E3559A9C}"/>
                </a:ext>
              </a:extLst>
            </p:cNvPr>
            <p:cNvPicPr>
              <a:picLocks noChangeAspect="1"/>
            </p:cNvPicPr>
            <p:nvPr/>
          </p:nvPicPr>
          <p:blipFill rotWithShape="1">
            <a:blip r:embed="rId3"/>
            <a:srcRect t="3442" b="32369"/>
            <a:stretch/>
          </p:blipFill>
          <p:spPr>
            <a:xfrm>
              <a:off x="4131296" y="3629687"/>
              <a:ext cx="2333399" cy="1264370"/>
            </a:xfrm>
            <a:prstGeom prst="rect">
              <a:avLst/>
            </a:prstGeom>
          </p:spPr>
        </p:pic>
        <p:pic>
          <p:nvPicPr>
            <p:cNvPr id="53" name="圖片 52">
              <a:extLst>
                <a:ext uri="{FF2B5EF4-FFF2-40B4-BE49-F238E27FC236}">
                  <a16:creationId xmlns:a16="http://schemas.microsoft.com/office/drawing/2014/main" id="{6E1E5282-FACB-4841-A6B3-1E4E4EFA7F4C}"/>
                </a:ext>
              </a:extLst>
            </p:cNvPr>
            <p:cNvPicPr>
              <a:picLocks noChangeAspect="1"/>
            </p:cNvPicPr>
            <p:nvPr/>
          </p:nvPicPr>
          <p:blipFill rotWithShape="1">
            <a:blip r:embed="rId3"/>
            <a:srcRect l="23728" t="67596" r="22990" b="10354"/>
            <a:stretch/>
          </p:blipFill>
          <p:spPr>
            <a:xfrm>
              <a:off x="5003327" y="3691567"/>
              <a:ext cx="1412153" cy="617570"/>
            </a:xfrm>
            <a:prstGeom prst="rect">
              <a:avLst/>
            </a:prstGeom>
          </p:spPr>
        </p:pic>
      </p:grpSp>
      <p:grpSp>
        <p:nvGrpSpPr>
          <p:cNvPr id="56" name="群組 55">
            <a:extLst>
              <a:ext uri="{FF2B5EF4-FFF2-40B4-BE49-F238E27FC236}">
                <a16:creationId xmlns:a16="http://schemas.microsoft.com/office/drawing/2014/main" id="{3C54AC01-23AB-4886-B88E-093356B56016}"/>
              </a:ext>
            </a:extLst>
          </p:cNvPr>
          <p:cNvGrpSpPr/>
          <p:nvPr/>
        </p:nvGrpSpPr>
        <p:grpSpPr>
          <a:xfrm>
            <a:off x="125947" y="3309168"/>
            <a:ext cx="5422771" cy="1754326"/>
            <a:chOff x="3884918" y="1729415"/>
            <a:chExt cx="5422771" cy="1754326"/>
          </a:xfrm>
        </p:grpSpPr>
        <p:pic>
          <p:nvPicPr>
            <p:cNvPr id="6" name="圖片 5">
              <a:extLst>
                <a:ext uri="{FF2B5EF4-FFF2-40B4-BE49-F238E27FC236}">
                  <a16:creationId xmlns:a16="http://schemas.microsoft.com/office/drawing/2014/main" id="{4CDF68D5-F021-4ADD-97DF-FCAC186E6FA4}"/>
                </a:ext>
              </a:extLst>
            </p:cNvPr>
            <p:cNvPicPr>
              <a:picLocks noChangeAspect="1"/>
            </p:cNvPicPr>
            <p:nvPr/>
          </p:nvPicPr>
          <p:blipFill>
            <a:blip r:embed="rId5"/>
            <a:stretch>
              <a:fillRect/>
            </a:stretch>
          </p:blipFill>
          <p:spPr>
            <a:xfrm>
              <a:off x="4024136" y="1983720"/>
              <a:ext cx="1670733" cy="1500021"/>
            </a:xfrm>
            <a:prstGeom prst="rect">
              <a:avLst/>
            </a:prstGeom>
          </p:spPr>
        </p:pic>
        <p:pic>
          <p:nvPicPr>
            <p:cNvPr id="8" name="圖片 7">
              <a:extLst>
                <a:ext uri="{FF2B5EF4-FFF2-40B4-BE49-F238E27FC236}">
                  <a16:creationId xmlns:a16="http://schemas.microsoft.com/office/drawing/2014/main" id="{B7ED0352-EDCF-4F11-9D1B-E1C9AE5E6C57}"/>
                </a:ext>
              </a:extLst>
            </p:cNvPr>
            <p:cNvPicPr>
              <a:picLocks noChangeAspect="1"/>
            </p:cNvPicPr>
            <p:nvPr/>
          </p:nvPicPr>
          <p:blipFill>
            <a:blip r:embed="rId6"/>
            <a:stretch>
              <a:fillRect/>
            </a:stretch>
          </p:blipFill>
          <p:spPr>
            <a:xfrm>
              <a:off x="5654118" y="1983720"/>
              <a:ext cx="1744530" cy="1500021"/>
            </a:xfrm>
            <a:prstGeom prst="rect">
              <a:avLst/>
            </a:prstGeom>
          </p:spPr>
        </p:pic>
        <p:pic>
          <p:nvPicPr>
            <p:cNvPr id="10" name="圖片 9">
              <a:extLst>
                <a:ext uri="{FF2B5EF4-FFF2-40B4-BE49-F238E27FC236}">
                  <a16:creationId xmlns:a16="http://schemas.microsoft.com/office/drawing/2014/main" id="{FE836188-D9C2-4B1F-841E-9A4C4952092F}"/>
                </a:ext>
              </a:extLst>
            </p:cNvPr>
            <p:cNvPicPr>
              <a:picLocks noChangeAspect="1"/>
            </p:cNvPicPr>
            <p:nvPr/>
          </p:nvPicPr>
          <p:blipFill>
            <a:blip r:embed="rId7"/>
            <a:stretch>
              <a:fillRect/>
            </a:stretch>
          </p:blipFill>
          <p:spPr>
            <a:xfrm>
              <a:off x="7508334" y="2021037"/>
              <a:ext cx="1603898" cy="1425386"/>
            </a:xfrm>
            <a:prstGeom prst="rect">
              <a:avLst/>
            </a:prstGeom>
          </p:spPr>
        </p:pic>
        <p:sp>
          <p:nvSpPr>
            <p:cNvPr id="20" name="文字方塊 19">
              <a:extLst>
                <a:ext uri="{FF2B5EF4-FFF2-40B4-BE49-F238E27FC236}">
                  <a16:creationId xmlns:a16="http://schemas.microsoft.com/office/drawing/2014/main" id="{5C1D85B7-F9E6-4C60-AAB0-2DEE18ADE081}"/>
                </a:ext>
              </a:extLst>
            </p:cNvPr>
            <p:cNvSpPr txBox="1"/>
            <p:nvPr/>
          </p:nvSpPr>
          <p:spPr>
            <a:xfrm>
              <a:off x="4698687" y="1842861"/>
              <a:ext cx="507326" cy="2308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0" i="0" u="none" strike="noStrike" baseline="0" dirty="0">
                  <a:solidFill>
                    <a:srgbClr val="0000FF"/>
                  </a:solidFill>
                  <a:latin typeface="Times New Roman" panose="02020603050405020304" pitchFamily="18" charset="0"/>
                  <a:cs typeface="Times New Roman" panose="02020603050405020304" pitchFamily="18" charset="0"/>
                </a:rPr>
                <a:t>ThO</a:t>
              </a:r>
              <a:r>
                <a:rPr lang="en-US" sz="900" b="0" i="0" u="none" strike="noStrike" baseline="-25000" dirty="0">
                  <a:solidFill>
                    <a:srgbClr val="0000FF"/>
                  </a:solidFill>
                  <a:latin typeface="Times New Roman" panose="02020603050405020304" pitchFamily="18" charset="0"/>
                  <a:cs typeface="Times New Roman" panose="02020603050405020304" pitchFamily="18" charset="0"/>
                </a:rPr>
                <a:t>2</a:t>
              </a:r>
              <a:endParaRPr lang="en-US" sz="900" b="0" baseline="-25000" dirty="0">
                <a:solidFill>
                  <a:srgbClr val="0000FF"/>
                </a:solidFill>
                <a:latin typeface="Times New Roman" panose="02020603050405020304" pitchFamily="18" charset="0"/>
                <a:cs typeface="Times New Roman" panose="02020603050405020304" pitchFamily="18" charset="0"/>
              </a:endParaRPr>
            </a:p>
          </p:txBody>
        </p:sp>
        <p:sp>
          <p:nvSpPr>
            <p:cNvPr id="22" name="文字方塊 21">
              <a:extLst>
                <a:ext uri="{FF2B5EF4-FFF2-40B4-BE49-F238E27FC236}">
                  <a16:creationId xmlns:a16="http://schemas.microsoft.com/office/drawing/2014/main" id="{68094551-F830-4DAD-9013-B33BCBC3D718}"/>
                </a:ext>
              </a:extLst>
            </p:cNvPr>
            <p:cNvSpPr txBox="1"/>
            <p:nvPr/>
          </p:nvSpPr>
          <p:spPr>
            <a:xfrm>
              <a:off x="4188931" y="2686913"/>
              <a:ext cx="1615624" cy="307777"/>
            </a:xfrm>
            <a:prstGeom prst="rect">
              <a:avLst/>
            </a:prstGeom>
            <a:noFill/>
          </p:spPr>
          <p:txBody>
            <a:bodyPr wrap="square">
              <a:spAutoFit/>
            </a:bodyPr>
            <a:lstStyle/>
            <a:p>
              <a:pPr algn="ctr"/>
              <a:r>
                <a:rPr lang="en-US"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Increasing Power</a:t>
              </a:r>
              <a:endParaRPr lang="en-US" dirty="0">
                <a:latin typeface="Times New Roman" panose="02020603050405020304" pitchFamily="18" charset="0"/>
                <a:cs typeface="Times New Roman" panose="02020603050405020304" pitchFamily="18" charset="0"/>
              </a:endParaRPr>
            </a:p>
          </p:txBody>
        </p:sp>
        <p:sp>
          <p:nvSpPr>
            <p:cNvPr id="24" name="文字方塊 23">
              <a:extLst>
                <a:ext uri="{FF2B5EF4-FFF2-40B4-BE49-F238E27FC236}">
                  <a16:creationId xmlns:a16="http://schemas.microsoft.com/office/drawing/2014/main" id="{235236FF-25F3-4655-B532-151C76516934}"/>
                </a:ext>
              </a:extLst>
            </p:cNvPr>
            <p:cNvSpPr txBox="1"/>
            <p:nvPr/>
          </p:nvSpPr>
          <p:spPr>
            <a:xfrm>
              <a:off x="5888648" y="2668018"/>
              <a:ext cx="1485854" cy="307777"/>
            </a:xfrm>
            <a:prstGeom prst="rect">
              <a:avLst/>
            </a:prstGeom>
            <a:noFill/>
          </p:spPr>
          <p:txBody>
            <a:bodyPr wrap="square">
              <a:spAutoFit/>
            </a:bodyPr>
            <a:lstStyle/>
            <a:p>
              <a:pPr algn="ctr"/>
              <a:r>
                <a:rPr lang="en-US"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Constant Power</a:t>
              </a:r>
              <a:endParaRPr lang="en-US" dirty="0">
                <a:latin typeface="Times New Roman" panose="02020603050405020304" pitchFamily="18" charset="0"/>
                <a:cs typeface="Times New Roman" panose="02020603050405020304" pitchFamily="18" charset="0"/>
              </a:endParaRPr>
            </a:p>
          </p:txBody>
        </p:sp>
        <p:sp>
          <p:nvSpPr>
            <p:cNvPr id="25" name="文字方塊 24">
              <a:extLst>
                <a:ext uri="{FF2B5EF4-FFF2-40B4-BE49-F238E27FC236}">
                  <a16:creationId xmlns:a16="http://schemas.microsoft.com/office/drawing/2014/main" id="{1F02030A-6E22-484C-A19E-768BD6E1F515}"/>
                </a:ext>
              </a:extLst>
            </p:cNvPr>
            <p:cNvSpPr txBox="1"/>
            <p:nvPr/>
          </p:nvSpPr>
          <p:spPr>
            <a:xfrm>
              <a:off x="7501534" y="2630648"/>
              <a:ext cx="1744530" cy="307777"/>
            </a:xfrm>
            <a:prstGeom prst="rect">
              <a:avLst/>
            </a:prstGeom>
            <a:noFill/>
          </p:spPr>
          <p:txBody>
            <a:bodyPr wrap="square">
              <a:spAutoFit/>
            </a:bodyPr>
            <a:lstStyle/>
            <a:p>
              <a:pPr algn="ctr"/>
              <a:r>
                <a:rPr lang="en-US"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Decreasing Power</a:t>
              </a:r>
              <a:endParaRPr lang="en-US" dirty="0">
                <a:latin typeface="Times New Roman" panose="02020603050405020304" pitchFamily="18" charset="0"/>
                <a:cs typeface="Times New Roman" panose="02020603050405020304" pitchFamily="18" charset="0"/>
              </a:endParaRPr>
            </a:p>
          </p:txBody>
        </p:sp>
        <p:sp>
          <p:nvSpPr>
            <p:cNvPr id="27" name="文字方塊 26">
              <a:extLst>
                <a:ext uri="{FF2B5EF4-FFF2-40B4-BE49-F238E27FC236}">
                  <a16:creationId xmlns:a16="http://schemas.microsoft.com/office/drawing/2014/main" id="{839328BD-2D75-41FD-89E8-7E42FC0F111B}"/>
                </a:ext>
              </a:extLst>
            </p:cNvPr>
            <p:cNvSpPr txBox="1"/>
            <p:nvPr/>
          </p:nvSpPr>
          <p:spPr>
            <a:xfrm>
              <a:off x="6067760" y="1764792"/>
              <a:ext cx="1127630"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0" i="0" u="none" strike="noStrike" baseline="0" dirty="0">
                  <a:solidFill>
                    <a:srgbClr val="0000FF"/>
                  </a:solidFill>
                  <a:latin typeface="Times New Roman" panose="02020603050405020304" pitchFamily="18" charset="0"/>
                  <a:cs typeface="Times New Roman" panose="02020603050405020304" pitchFamily="18" charset="0"/>
                </a:rPr>
                <a:t>(</a:t>
              </a:r>
              <a:r>
                <a:rPr lang="en-US" sz="900" b="0" i="0" u="none" strike="noStrike" baseline="0" dirty="0" err="1">
                  <a:solidFill>
                    <a:srgbClr val="0000FF"/>
                  </a:solidFill>
                  <a:latin typeface="Times New Roman" panose="02020603050405020304" pitchFamily="18" charset="0"/>
                  <a:cs typeface="Times New Roman" panose="02020603050405020304" pitchFamily="18" charset="0"/>
                </a:rPr>
                <a:t>Th,U</a:t>
              </a:r>
              <a:r>
                <a:rPr lang="en-US" sz="900" b="0" i="0" u="none" strike="noStrike" baseline="0" dirty="0">
                  <a:solidFill>
                    <a:srgbClr val="0000FF"/>
                  </a:solidFill>
                  <a:latin typeface="Times New Roman" panose="02020603050405020304" pitchFamily="18" charset="0"/>
                  <a:cs typeface="Times New Roman" panose="02020603050405020304" pitchFamily="18" charset="0"/>
                </a:rPr>
                <a:t>)O</a:t>
              </a:r>
              <a:r>
                <a:rPr lang="en-US" sz="900" b="0" i="0" u="none" strike="noStrike" baseline="-25000" dirty="0">
                  <a:solidFill>
                    <a:srgbClr val="0000FF"/>
                  </a:solidFill>
                  <a:latin typeface="Times New Roman" panose="02020603050405020304" pitchFamily="18" charset="0"/>
                  <a:cs typeface="Times New Roman" panose="02020603050405020304" pitchFamily="18" charset="0"/>
                </a:rPr>
                <a:t>2</a:t>
              </a:r>
              <a:r>
                <a:rPr lang="en-US" sz="900" b="0" i="0" u="none" strike="noStrike" baseline="0" dirty="0">
                  <a:solidFill>
                    <a:srgbClr val="0000FF"/>
                  </a:solidFill>
                  <a:latin typeface="Times New Roman" panose="02020603050405020304" pitchFamily="18" charset="0"/>
                  <a:cs typeface="Times New Roman" panose="02020603050405020304" pitchFamily="18" charset="0"/>
                </a:rPr>
                <a:t> with 1.0wt% U-235</a:t>
              </a:r>
              <a:endParaRPr lang="en-US" sz="900" b="0" dirty="0">
                <a:solidFill>
                  <a:srgbClr val="0000FF"/>
                </a:solidFill>
                <a:latin typeface="Times New Roman" panose="02020603050405020304" pitchFamily="18" charset="0"/>
                <a:cs typeface="Times New Roman" panose="02020603050405020304" pitchFamily="18" charset="0"/>
              </a:endParaRPr>
            </a:p>
          </p:txBody>
        </p:sp>
        <p:sp>
          <p:nvSpPr>
            <p:cNvPr id="29" name="文字方塊 28">
              <a:extLst>
                <a:ext uri="{FF2B5EF4-FFF2-40B4-BE49-F238E27FC236}">
                  <a16:creationId xmlns:a16="http://schemas.microsoft.com/office/drawing/2014/main" id="{F00C43B5-941E-4B8D-9209-AFE0F516C840}"/>
                </a:ext>
              </a:extLst>
            </p:cNvPr>
            <p:cNvSpPr txBox="1"/>
            <p:nvPr/>
          </p:nvSpPr>
          <p:spPr>
            <a:xfrm>
              <a:off x="7472206" y="1764792"/>
              <a:ext cx="1835483" cy="369332"/>
            </a:xfrm>
            <a:prstGeom prst="rect">
              <a:avLst/>
            </a:prstGeom>
            <a:noFill/>
          </p:spPr>
          <p:txBody>
            <a:bodyPr wrap="square">
              <a:spAutoFit/>
            </a:bodyPr>
            <a:lstStyle/>
            <a:p>
              <a:pPr algn="ctr"/>
              <a:r>
                <a:rPr lang="en-US" sz="900" b="0" i="0" u="none" strike="noStrike" baseline="0" dirty="0">
                  <a:solidFill>
                    <a:srgbClr val="0000FF"/>
                  </a:solidFill>
                  <a:latin typeface="Times New Roman" panose="02020603050405020304" pitchFamily="18" charset="0"/>
                  <a:cs typeface="Times New Roman" panose="02020603050405020304" pitchFamily="18" charset="0"/>
                </a:rPr>
                <a:t>(</a:t>
              </a:r>
              <a:r>
                <a:rPr lang="en-US" sz="900" b="0" i="0" u="none" strike="noStrike" baseline="0" dirty="0" err="1">
                  <a:solidFill>
                    <a:srgbClr val="0000FF"/>
                  </a:solidFill>
                  <a:latin typeface="Times New Roman" panose="02020603050405020304" pitchFamily="18" charset="0"/>
                  <a:cs typeface="Times New Roman" panose="02020603050405020304" pitchFamily="18" charset="0"/>
                </a:rPr>
                <a:t>Th,U</a:t>
              </a:r>
              <a:r>
                <a:rPr lang="en-US" sz="900" b="0" i="0" u="none" strike="noStrike" baseline="0" dirty="0">
                  <a:solidFill>
                    <a:srgbClr val="0000FF"/>
                  </a:solidFill>
                  <a:latin typeface="Times New Roman" panose="02020603050405020304" pitchFamily="18" charset="0"/>
                  <a:cs typeface="Times New Roman" panose="02020603050405020304" pitchFamily="18" charset="0"/>
                </a:rPr>
                <a:t>)O</a:t>
              </a:r>
              <a:r>
                <a:rPr lang="en-US" sz="900" b="0" i="0" u="none" strike="noStrike" baseline="-25000" dirty="0">
                  <a:solidFill>
                    <a:srgbClr val="0000FF"/>
                  </a:solidFill>
                  <a:latin typeface="Times New Roman" panose="02020603050405020304" pitchFamily="18" charset="0"/>
                  <a:cs typeface="Times New Roman" panose="02020603050405020304" pitchFamily="18" charset="0"/>
                </a:rPr>
                <a:t>2</a:t>
              </a:r>
              <a:r>
                <a:rPr lang="en-US" sz="900" b="0" i="0" u="none" strike="noStrike" baseline="0" dirty="0">
                  <a:solidFill>
                    <a:srgbClr val="0000FF"/>
                  </a:solidFill>
                  <a:latin typeface="Times New Roman" panose="02020603050405020304" pitchFamily="18" charset="0"/>
                  <a:cs typeface="Times New Roman" panose="02020603050405020304" pitchFamily="18" charset="0"/>
                </a:rPr>
                <a:t> with</a:t>
              </a:r>
            </a:p>
            <a:p>
              <a:pPr algn="ctr"/>
              <a:r>
                <a:rPr lang="en-US" sz="900" b="0" i="0" u="none" strike="noStrike" baseline="0" dirty="0">
                  <a:solidFill>
                    <a:srgbClr val="0000FF"/>
                  </a:solidFill>
                  <a:latin typeface="Times New Roman" panose="02020603050405020304" pitchFamily="18" charset="0"/>
                  <a:cs typeface="Times New Roman" panose="02020603050405020304" pitchFamily="18" charset="0"/>
                </a:rPr>
                <a:t>1.5wt% U-235</a:t>
              </a:r>
              <a:endParaRPr lang="en-US" sz="900" b="0" dirty="0">
                <a:solidFill>
                  <a:srgbClr val="0000FF"/>
                </a:solidFill>
                <a:latin typeface="Times New Roman" panose="02020603050405020304" pitchFamily="18" charset="0"/>
                <a:cs typeface="Times New Roman" panose="02020603050405020304" pitchFamily="18" charset="0"/>
              </a:endParaRPr>
            </a:p>
          </p:txBody>
        </p:sp>
        <p:sp>
          <p:nvSpPr>
            <p:cNvPr id="31" name="文字方塊 30">
              <a:extLst>
                <a:ext uri="{FF2B5EF4-FFF2-40B4-BE49-F238E27FC236}">
                  <a16:creationId xmlns:a16="http://schemas.microsoft.com/office/drawing/2014/main" id="{DC26B2C8-243B-4FCD-B832-9CCCE630113F}"/>
                </a:ext>
              </a:extLst>
            </p:cNvPr>
            <p:cNvSpPr txBox="1"/>
            <p:nvPr/>
          </p:nvSpPr>
          <p:spPr>
            <a:xfrm>
              <a:off x="3884918" y="1762070"/>
              <a:ext cx="755383" cy="392415"/>
            </a:xfrm>
            <a:prstGeom prst="rect">
              <a:avLst/>
            </a:prstGeom>
            <a:noFill/>
          </p:spPr>
          <p:txBody>
            <a:bodyPr wrap="square" rtlCol="0">
              <a:spAutoFit/>
            </a:bodyPr>
            <a:lstStyle/>
            <a:p>
              <a:r>
                <a:rPr lang="en-US" sz="900" dirty="0">
                  <a:solidFill>
                    <a:schemeClr val="tx1"/>
                  </a:solidFill>
                  <a:latin typeface="Times New Roman" panose="02020603050405020304" pitchFamily="18" charset="0"/>
                  <a:cs typeface="Times New Roman" panose="02020603050405020304" pitchFamily="18" charset="0"/>
                </a:rPr>
                <a:t>Power</a:t>
              </a:r>
            </a:p>
            <a:p>
              <a:r>
                <a:rPr lang="en-US" sz="900" dirty="0">
                  <a:solidFill>
                    <a:schemeClr val="tx1"/>
                  </a:solidFill>
                  <a:latin typeface="Times New Roman" panose="02020603050405020304" pitchFamily="18" charset="0"/>
                  <a:cs typeface="Times New Roman" panose="02020603050405020304" pitchFamily="18" charset="0"/>
                </a:rPr>
                <a:t>(10</a:t>
              </a:r>
              <a:r>
                <a:rPr lang="en-US" sz="900" baseline="30000" dirty="0">
                  <a:solidFill>
                    <a:schemeClr val="tx1"/>
                  </a:solidFill>
                  <a:latin typeface="Times New Roman" panose="02020603050405020304" pitchFamily="18" charset="0"/>
                  <a:cs typeface="Times New Roman" panose="02020603050405020304" pitchFamily="18" charset="0"/>
                </a:rPr>
                <a:t>3</a:t>
              </a:r>
              <a:r>
                <a:rPr lang="en-US" sz="1050" b="0" i="0" u="none" strike="noStrike" baseline="0" dirty="0">
                  <a:solidFill>
                    <a:schemeClr val="tx1"/>
                  </a:solidFill>
                  <a:latin typeface="Times New Roman" panose="02020603050405020304" pitchFamily="18" charset="0"/>
                  <a:cs typeface="Times New Roman" panose="02020603050405020304" pitchFamily="18" charset="0"/>
                </a:rPr>
                <a:t>W/m)</a:t>
              </a:r>
              <a:endParaRPr lang="en-US" sz="900" dirty="0">
                <a:solidFill>
                  <a:schemeClr val="tx1"/>
                </a:solidFill>
                <a:latin typeface="Times New Roman" panose="02020603050405020304" pitchFamily="18" charset="0"/>
                <a:cs typeface="Times New Roman" panose="02020603050405020304" pitchFamily="18" charset="0"/>
              </a:endParaRPr>
            </a:p>
          </p:txBody>
        </p:sp>
        <p:sp>
          <p:nvSpPr>
            <p:cNvPr id="33" name="矩形 32">
              <a:extLst>
                <a:ext uri="{FF2B5EF4-FFF2-40B4-BE49-F238E27FC236}">
                  <a16:creationId xmlns:a16="http://schemas.microsoft.com/office/drawing/2014/main" id="{C1C12C0B-F7B2-429F-A2F5-2BC94B814A0A}"/>
                </a:ext>
              </a:extLst>
            </p:cNvPr>
            <p:cNvSpPr/>
            <p:nvPr/>
          </p:nvSpPr>
          <p:spPr>
            <a:xfrm>
              <a:off x="5758257" y="2422389"/>
              <a:ext cx="80702" cy="460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矩形 33">
              <a:extLst>
                <a:ext uri="{FF2B5EF4-FFF2-40B4-BE49-F238E27FC236}">
                  <a16:creationId xmlns:a16="http://schemas.microsoft.com/office/drawing/2014/main" id="{3A192E46-0A76-40CE-8C4F-91A292CA0EFB}"/>
                </a:ext>
              </a:extLst>
            </p:cNvPr>
            <p:cNvSpPr/>
            <p:nvPr/>
          </p:nvSpPr>
          <p:spPr>
            <a:xfrm>
              <a:off x="7510017" y="2456594"/>
              <a:ext cx="80702" cy="460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矩形 34">
              <a:extLst>
                <a:ext uri="{FF2B5EF4-FFF2-40B4-BE49-F238E27FC236}">
                  <a16:creationId xmlns:a16="http://schemas.microsoft.com/office/drawing/2014/main" id="{1A581CB1-C245-48BF-86CE-ADC75666648F}"/>
                </a:ext>
              </a:extLst>
            </p:cNvPr>
            <p:cNvSpPr/>
            <p:nvPr/>
          </p:nvSpPr>
          <p:spPr>
            <a:xfrm rot="5400000">
              <a:off x="4895152" y="3000757"/>
              <a:ext cx="80702" cy="460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矩形 35">
              <a:extLst>
                <a:ext uri="{FF2B5EF4-FFF2-40B4-BE49-F238E27FC236}">
                  <a16:creationId xmlns:a16="http://schemas.microsoft.com/office/drawing/2014/main" id="{3D5F9A85-A5C3-4918-8B42-438DA54CFFAC}"/>
                </a:ext>
              </a:extLst>
            </p:cNvPr>
            <p:cNvSpPr/>
            <p:nvPr/>
          </p:nvSpPr>
          <p:spPr>
            <a:xfrm rot="5400000">
              <a:off x="6538884" y="2979115"/>
              <a:ext cx="80702" cy="460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矩形 36">
              <a:extLst>
                <a:ext uri="{FF2B5EF4-FFF2-40B4-BE49-F238E27FC236}">
                  <a16:creationId xmlns:a16="http://schemas.microsoft.com/office/drawing/2014/main" id="{79D0B10E-80CB-4622-8495-249894B3B77C}"/>
                </a:ext>
              </a:extLst>
            </p:cNvPr>
            <p:cNvSpPr/>
            <p:nvPr/>
          </p:nvSpPr>
          <p:spPr>
            <a:xfrm rot="5400000">
              <a:off x="8314180" y="2960406"/>
              <a:ext cx="80702" cy="460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文字方塊 29">
              <a:extLst>
                <a:ext uri="{FF2B5EF4-FFF2-40B4-BE49-F238E27FC236}">
                  <a16:creationId xmlns:a16="http://schemas.microsoft.com/office/drawing/2014/main" id="{D5BEB943-D9CD-4CEA-BDE1-FBC4BF97A5AF}"/>
                </a:ext>
              </a:extLst>
            </p:cNvPr>
            <p:cNvSpPr txBox="1"/>
            <p:nvPr/>
          </p:nvSpPr>
          <p:spPr>
            <a:xfrm>
              <a:off x="4385449" y="3115475"/>
              <a:ext cx="1287501" cy="246221"/>
            </a:xfrm>
            <a:prstGeom prst="rect">
              <a:avLst/>
            </a:prstGeom>
            <a:noFill/>
          </p:spPr>
          <p:txBody>
            <a:bodyPr wrap="square" rtlCol="0">
              <a:spAutoFit/>
            </a:bodyPr>
            <a:lstStyle/>
            <a:p>
              <a:r>
                <a:rPr lang="en-US" sz="800" dirty="0">
                  <a:solidFill>
                    <a:schemeClr val="tx1"/>
                  </a:solidFill>
                  <a:latin typeface="Times New Roman" panose="02020603050405020304" pitchFamily="18" charset="0"/>
                  <a:cs typeface="Times New Roman" panose="02020603050405020304" pitchFamily="18" charset="0"/>
                </a:rPr>
                <a:t>Burnup(10</a:t>
              </a:r>
              <a:r>
                <a:rPr lang="en-US" sz="800" baseline="30000" dirty="0">
                  <a:solidFill>
                    <a:schemeClr val="tx1"/>
                  </a:solidFill>
                  <a:latin typeface="Times New Roman" panose="02020603050405020304" pitchFamily="18" charset="0"/>
                  <a:cs typeface="Times New Roman" panose="02020603050405020304" pitchFamily="18" charset="0"/>
                </a:rPr>
                <a:t>12</a:t>
              </a:r>
              <a:r>
                <a:rPr lang="en-US" sz="1000" b="0" i="0" u="none" strike="noStrike" baseline="0" dirty="0">
                  <a:solidFill>
                    <a:schemeClr val="tx1"/>
                  </a:solidFill>
                  <a:latin typeface="Times New Roman" panose="02020603050405020304" pitchFamily="18" charset="0"/>
                  <a:cs typeface="Times New Roman" panose="02020603050405020304" pitchFamily="18" charset="0"/>
                </a:rPr>
                <a:t>J/</a:t>
              </a:r>
              <a:r>
                <a:rPr lang="en-US" sz="1000" b="0" i="0" u="none" strike="noStrike" baseline="0" dirty="0" err="1">
                  <a:solidFill>
                    <a:schemeClr val="tx1"/>
                  </a:solidFill>
                  <a:latin typeface="Times New Roman" panose="02020603050405020304" pitchFamily="18" charset="0"/>
                  <a:cs typeface="Times New Roman" panose="02020603050405020304" pitchFamily="18" charset="0"/>
                </a:rPr>
                <a:t>kgHE</a:t>
              </a:r>
              <a:r>
                <a:rPr lang="en-US" sz="1000" b="0" i="0" u="none" strike="noStrike" baseline="0" dirty="0">
                  <a:solidFill>
                    <a:schemeClr val="tx1"/>
                  </a:solidFill>
                  <a:latin typeface="Times New Roman" panose="02020603050405020304" pitchFamily="18" charset="0"/>
                  <a:cs typeface="Times New Roman" panose="02020603050405020304" pitchFamily="18" charset="0"/>
                </a:rPr>
                <a:t>)</a:t>
              </a:r>
              <a:endParaRPr lang="en-US" sz="800" dirty="0">
                <a:solidFill>
                  <a:schemeClr val="tx1"/>
                </a:solidFill>
                <a:latin typeface="Times New Roman" panose="02020603050405020304" pitchFamily="18" charset="0"/>
                <a:cs typeface="Times New Roman" panose="02020603050405020304" pitchFamily="18" charset="0"/>
              </a:endParaRPr>
            </a:p>
          </p:txBody>
        </p:sp>
        <p:sp>
          <p:nvSpPr>
            <p:cNvPr id="39" name="文字方塊 38">
              <a:extLst>
                <a:ext uri="{FF2B5EF4-FFF2-40B4-BE49-F238E27FC236}">
                  <a16:creationId xmlns:a16="http://schemas.microsoft.com/office/drawing/2014/main" id="{D21686EC-BD31-4622-B844-3212182FB2D9}"/>
                </a:ext>
              </a:extLst>
            </p:cNvPr>
            <p:cNvSpPr txBox="1"/>
            <p:nvPr/>
          </p:nvSpPr>
          <p:spPr>
            <a:xfrm>
              <a:off x="6020580" y="3100242"/>
              <a:ext cx="1287501" cy="246221"/>
            </a:xfrm>
            <a:prstGeom prst="rect">
              <a:avLst/>
            </a:prstGeom>
            <a:noFill/>
          </p:spPr>
          <p:txBody>
            <a:bodyPr wrap="square" rtlCol="0">
              <a:spAutoFit/>
            </a:bodyPr>
            <a:lstStyle/>
            <a:p>
              <a:r>
                <a:rPr lang="en-US" sz="800" dirty="0">
                  <a:solidFill>
                    <a:schemeClr val="tx1"/>
                  </a:solidFill>
                  <a:latin typeface="Times New Roman" panose="02020603050405020304" pitchFamily="18" charset="0"/>
                  <a:cs typeface="Times New Roman" panose="02020603050405020304" pitchFamily="18" charset="0"/>
                </a:rPr>
                <a:t>Burnup(10</a:t>
              </a:r>
              <a:r>
                <a:rPr lang="en-US" sz="800" baseline="30000" dirty="0">
                  <a:solidFill>
                    <a:schemeClr val="tx1"/>
                  </a:solidFill>
                  <a:latin typeface="Times New Roman" panose="02020603050405020304" pitchFamily="18" charset="0"/>
                  <a:cs typeface="Times New Roman" panose="02020603050405020304" pitchFamily="18" charset="0"/>
                </a:rPr>
                <a:t>12</a:t>
              </a:r>
              <a:r>
                <a:rPr lang="en-US" sz="1000" b="0" i="0" u="none" strike="noStrike" baseline="0" dirty="0">
                  <a:solidFill>
                    <a:schemeClr val="tx1"/>
                  </a:solidFill>
                  <a:latin typeface="Times New Roman" panose="02020603050405020304" pitchFamily="18" charset="0"/>
                  <a:cs typeface="Times New Roman" panose="02020603050405020304" pitchFamily="18" charset="0"/>
                </a:rPr>
                <a:t>J/</a:t>
              </a:r>
              <a:r>
                <a:rPr lang="en-US" sz="1000" b="0" i="0" u="none" strike="noStrike" baseline="0" dirty="0" err="1">
                  <a:solidFill>
                    <a:schemeClr val="tx1"/>
                  </a:solidFill>
                  <a:latin typeface="Times New Roman" panose="02020603050405020304" pitchFamily="18" charset="0"/>
                  <a:cs typeface="Times New Roman" panose="02020603050405020304" pitchFamily="18" charset="0"/>
                </a:rPr>
                <a:t>kgHE</a:t>
              </a:r>
              <a:r>
                <a:rPr lang="en-US" sz="1000" b="0" i="0" u="none" strike="noStrike" baseline="0" dirty="0">
                  <a:solidFill>
                    <a:schemeClr val="tx1"/>
                  </a:solidFill>
                  <a:latin typeface="Times New Roman" panose="02020603050405020304" pitchFamily="18" charset="0"/>
                  <a:cs typeface="Times New Roman" panose="02020603050405020304" pitchFamily="18" charset="0"/>
                </a:rPr>
                <a:t>)</a:t>
              </a:r>
              <a:endParaRPr lang="en-US" sz="800" dirty="0">
                <a:solidFill>
                  <a:schemeClr val="tx1"/>
                </a:solidFill>
                <a:latin typeface="Times New Roman" panose="02020603050405020304" pitchFamily="18" charset="0"/>
                <a:cs typeface="Times New Roman" panose="02020603050405020304" pitchFamily="18" charset="0"/>
              </a:endParaRPr>
            </a:p>
          </p:txBody>
        </p:sp>
        <p:sp>
          <p:nvSpPr>
            <p:cNvPr id="41" name="文字方塊 40">
              <a:extLst>
                <a:ext uri="{FF2B5EF4-FFF2-40B4-BE49-F238E27FC236}">
                  <a16:creationId xmlns:a16="http://schemas.microsoft.com/office/drawing/2014/main" id="{6D9EA7B1-23E8-4044-B69B-BB55245FF0E3}"/>
                </a:ext>
              </a:extLst>
            </p:cNvPr>
            <p:cNvSpPr txBox="1"/>
            <p:nvPr/>
          </p:nvSpPr>
          <p:spPr>
            <a:xfrm>
              <a:off x="7773337" y="3088094"/>
              <a:ext cx="1287501" cy="246221"/>
            </a:xfrm>
            <a:prstGeom prst="rect">
              <a:avLst/>
            </a:prstGeom>
            <a:noFill/>
          </p:spPr>
          <p:txBody>
            <a:bodyPr wrap="square" rtlCol="0">
              <a:spAutoFit/>
            </a:bodyPr>
            <a:lstStyle/>
            <a:p>
              <a:r>
                <a:rPr lang="en-US" sz="800" dirty="0">
                  <a:solidFill>
                    <a:schemeClr val="tx1"/>
                  </a:solidFill>
                  <a:latin typeface="Times New Roman" panose="02020603050405020304" pitchFamily="18" charset="0"/>
                  <a:cs typeface="Times New Roman" panose="02020603050405020304" pitchFamily="18" charset="0"/>
                </a:rPr>
                <a:t>Burnup(10</a:t>
              </a:r>
              <a:r>
                <a:rPr lang="en-US" sz="800" baseline="30000" dirty="0">
                  <a:solidFill>
                    <a:schemeClr val="tx1"/>
                  </a:solidFill>
                  <a:latin typeface="Times New Roman" panose="02020603050405020304" pitchFamily="18" charset="0"/>
                  <a:cs typeface="Times New Roman" panose="02020603050405020304" pitchFamily="18" charset="0"/>
                </a:rPr>
                <a:t>12</a:t>
              </a:r>
              <a:r>
                <a:rPr lang="en-US" sz="1000" b="0" i="0" u="none" strike="noStrike" baseline="0" dirty="0">
                  <a:solidFill>
                    <a:schemeClr val="tx1"/>
                  </a:solidFill>
                  <a:latin typeface="Times New Roman" panose="02020603050405020304" pitchFamily="18" charset="0"/>
                  <a:cs typeface="Times New Roman" panose="02020603050405020304" pitchFamily="18" charset="0"/>
                </a:rPr>
                <a:t>J/</a:t>
              </a:r>
              <a:r>
                <a:rPr lang="en-US" sz="1000" b="0" i="0" u="none" strike="noStrike" baseline="0" dirty="0" err="1">
                  <a:solidFill>
                    <a:schemeClr val="tx1"/>
                  </a:solidFill>
                  <a:latin typeface="Times New Roman" panose="02020603050405020304" pitchFamily="18" charset="0"/>
                  <a:cs typeface="Times New Roman" panose="02020603050405020304" pitchFamily="18" charset="0"/>
                </a:rPr>
                <a:t>kgHE</a:t>
              </a:r>
              <a:r>
                <a:rPr lang="en-US" sz="1000" b="0" i="0" u="none" strike="noStrike" baseline="0" dirty="0">
                  <a:solidFill>
                    <a:schemeClr val="tx1"/>
                  </a:solidFill>
                  <a:latin typeface="Times New Roman" panose="02020603050405020304" pitchFamily="18" charset="0"/>
                  <a:cs typeface="Times New Roman" panose="02020603050405020304" pitchFamily="18" charset="0"/>
                </a:rPr>
                <a:t>)</a:t>
              </a:r>
              <a:endParaRPr lang="en-US" sz="800" dirty="0">
                <a:solidFill>
                  <a:schemeClr val="tx1"/>
                </a:solidFill>
                <a:latin typeface="Times New Roman" panose="02020603050405020304" pitchFamily="18" charset="0"/>
                <a:cs typeface="Times New Roman" panose="02020603050405020304" pitchFamily="18" charset="0"/>
              </a:endParaRPr>
            </a:p>
          </p:txBody>
        </p:sp>
        <p:sp>
          <p:nvSpPr>
            <p:cNvPr id="42" name="文字方塊 41">
              <a:extLst>
                <a:ext uri="{FF2B5EF4-FFF2-40B4-BE49-F238E27FC236}">
                  <a16:creationId xmlns:a16="http://schemas.microsoft.com/office/drawing/2014/main" id="{35C0CCD7-ABA7-4631-9DF3-E160304F304D}"/>
                </a:ext>
              </a:extLst>
            </p:cNvPr>
            <p:cNvSpPr txBox="1"/>
            <p:nvPr/>
          </p:nvSpPr>
          <p:spPr>
            <a:xfrm>
              <a:off x="5531278" y="1758992"/>
              <a:ext cx="755383" cy="392415"/>
            </a:xfrm>
            <a:prstGeom prst="rect">
              <a:avLst/>
            </a:prstGeom>
            <a:noFill/>
          </p:spPr>
          <p:txBody>
            <a:bodyPr wrap="square" rtlCol="0">
              <a:spAutoFit/>
            </a:bodyPr>
            <a:lstStyle/>
            <a:p>
              <a:r>
                <a:rPr lang="en-US" sz="900" dirty="0">
                  <a:solidFill>
                    <a:schemeClr val="tx1"/>
                  </a:solidFill>
                  <a:latin typeface="Times New Roman" panose="02020603050405020304" pitchFamily="18" charset="0"/>
                  <a:cs typeface="Times New Roman" panose="02020603050405020304" pitchFamily="18" charset="0"/>
                </a:rPr>
                <a:t>Power</a:t>
              </a:r>
            </a:p>
            <a:p>
              <a:r>
                <a:rPr lang="en-US" sz="900" dirty="0">
                  <a:solidFill>
                    <a:schemeClr val="tx1"/>
                  </a:solidFill>
                  <a:latin typeface="Times New Roman" panose="02020603050405020304" pitchFamily="18" charset="0"/>
                  <a:cs typeface="Times New Roman" panose="02020603050405020304" pitchFamily="18" charset="0"/>
                </a:rPr>
                <a:t>(10</a:t>
              </a:r>
              <a:r>
                <a:rPr lang="en-US" sz="900" baseline="30000" dirty="0">
                  <a:solidFill>
                    <a:schemeClr val="tx1"/>
                  </a:solidFill>
                  <a:latin typeface="Times New Roman" panose="02020603050405020304" pitchFamily="18" charset="0"/>
                  <a:cs typeface="Times New Roman" panose="02020603050405020304" pitchFamily="18" charset="0"/>
                </a:rPr>
                <a:t>3</a:t>
              </a:r>
              <a:r>
                <a:rPr lang="en-US" sz="1050" b="0" i="0" u="none" strike="noStrike" baseline="0" dirty="0">
                  <a:solidFill>
                    <a:schemeClr val="tx1"/>
                  </a:solidFill>
                  <a:latin typeface="Times New Roman" panose="02020603050405020304" pitchFamily="18" charset="0"/>
                  <a:cs typeface="Times New Roman" panose="02020603050405020304" pitchFamily="18" charset="0"/>
                </a:rPr>
                <a:t>W/m)</a:t>
              </a:r>
              <a:endParaRPr lang="en-US" sz="900" dirty="0">
                <a:solidFill>
                  <a:schemeClr val="tx1"/>
                </a:solidFill>
                <a:latin typeface="Times New Roman" panose="02020603050405020304" pitchFamily="18" charset="0"/>
                <a:cs typeface="Times New Roman" panose="02020603050405020304" pitchFamily="18" charset="0"/>
              </a:endParaRPr>
            </a:p>
          </p:txBody>
        </p:sp>
        <p:sp>
          <p:nvSpPr>
            <p:cNvPr id="43" name="文字方塊 42">
              <a:extLst>
                <a:ext uri="{FF2B5EF4-FFF2-40B4-BE49-F238E27FC236}">
                  <a16:creationId xmlns:a16="http://schemas.microsoft.com/office/drawing/2014/main" id="{FF66A933-D6AD-49A9-B979-FD29F9F893B3}"/>
                </a:ext>
              </a:extLst>
            </p:cNvPr>
            <p:cNvSpPr txBox="1"/>
            <p:nvPr/>
          </p:nvSpPr>
          <p:spPr>
            <a:xfrm>
              <a:off x="7292004" y="1729415"/>
              <a:ext cx="755383" cy="392415"/>
            </a:xfrm>
            <a:prstGeom prst="rect">
              <a:avLst/>
            </a:prstGeom>
            <a:noFill/>
          </p:spPr>
          <p:txBody>
            <a:bodyPr wrap="square" rtlCol="0">
              <a:spAutoFit/>
            </a:bodyPr>
            <a:lstStyle/>
            <a:p>
              <a:r>
                <a:rPr lang="en-US" sz="900" dirty="0">
                  <a:solidFill>
                    <a:schemeClr val="tx1"/>
                  </a:solidFill>
                  <a:latin typeface="Times New Roman" panose="02020603050405020304" pitchFamily="18" charset="0"/>
                  <a:cs typeface="Times New Roman" panose="02020603050405020304" pitchFamily="18" charset="0"/>
                </a:rPr>
                <a:t>Power</a:t>
              </a:r>
            </a:p>
            <a:p>
              <a:r>
                <a:rPr lang="en-US" sz="900" dirty="0">
                  <a:solidFill>
                    <a:schemeClr val="tx1"/>
                  </a:solidFill>
                  <a:latin typeface="Times New Roman" panose="02020603050405020304" pitchFamily="18" charset="0"/>
                  <a:cs typeface="Times New Roman" panose="02020603050405020304" pitchFamily="18" charset="0"/>
                </a:rPr>
                <a:t>(10</a:t>
              </a:r>
              <a:r>
                <a:rPr lang="en-US" sz="900" baseline="30000" dirty="0">
                  <a:solidFill>
                    <a:schemeClr val="tx1"/>
                  </a:solidFill>
                  <a:latin typeface="Times New Roman" panose="02020603050405020304" pitchFamily="18" charset="0"/>
                  <a:cs typeface="Times New Roman" panose="02020603050405020304" pitchFamily="18" charset="0"/>
                </a:rPr>
                <a:t>3</a:t>
              </a:r>
              <a:r>
                <a:rPr lang="en-US" sz="1050" b="0" i="0" u="none" strike="noStrike" baseline="0" dirty="0">
                  <a:solidFill>
                    <a:schemeClr val="tx1"/>
                  </a:solidFill>
                  <a:latin typeface="Times New Roman" panose="02020603050405020304" pitchFamily="18" charset="0"/>
                  <a:cs typeface="Times New Roman" panose="02020603050405020304" pitchFamily="18" charset="0"/>
                </a:rPr>
                <a:t>W/m)</a:t>
              </a:r>
              <a:endParaRPr lang="en-US" sz="900" dirty="0">
                <a:solidFill>
                  <a:schemeClr val="tx1"/>
                </a:solidFill>
                <a:latin typeface="Times New Roman" panose="02020603050405020304" pitchFamily="18" charset="0"/>
                <a:cs typeface="Times New Roman" panose="02020603050405020304" pitchFamily="18" charset="0"/>
              </a:endParaRPr>
            </a:p>
          </p:txBody>
        </p:sp>
      </p:grpSp>
      <p:sp>
        <p:nvSpPr>
          <p:cNvPr id="57" name="文字方塊 56">
            <a:extLst>
              <a:ext uri="{FF2B5EF4-FFF2-40B4-BE49-F238E27FC236}">
                <a16:creationId xmlns:a16="http://schemas.microsoft.com/office/drawing/2014/main" id="{ED8EDCEF-E502-4758-8565-E897E391E0DF}"/>
              </a:ext>
            </a:extLst>
          </p:cNvPr>
          <p:cNvSpPr txBox="1"/>
          <p:nvPr/>
        </p:nvSpPr>
        <p:spPr>
          <a:xfrm>
            <a:off x="3076073" y="2031296"/>
            <a:ext cx="603464" cy="2308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0" i="0" u="none" strike="noStrike" baseline="0" dirty="0">
                <a:solidFill>
                  <a:schemeClr val="accent6">
                    <a:lumMod val="75000"/>
                  </a:schemeClr>
                </a:solidFill>
                <a:latin typeface="Times New Roman" panose="02020603050405020304" pitchFamily="18" charset="0"/>
                <a:cs typeface="Times New Roman" panose="02020603050405020304" pitchFamily="18" charset="0"/>
              </a:rPr>
              <a:t>1800 K</a:t>
            </a:r>
            <a:endParaRPr lang="en-US" sz="900" b="0" baseline="-250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58" name="文字方塊 57">
            <a:extLst>
              <a:ext uri="{FF2B5EF4-FFF2-40B4-BE49-F238E27FC236}">
                <a16:creationId xmlns:a16="http://schemas.microsoft.com/office/drawing/2014/main" id="{2C590B57-AF55-4918-A001-5C40184A73D4}"/>
              </a:ext>
            </a:extLst>
          </p:cNvPr>
          <p:cNvSpPr txBox="1"/>
          <p:nvPr/>
        </p:nvSpPr>
        <p:spPr>
          <a:xfrm>
            <a:off x="235947" y="1919793"/>
            <a:ext cx="957432"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0" i="0" u="none" strike="noStrike" baseline="0" dirty="0">
                <a:solidFill>
                  <a:srgbClr val="0000FF"/>
                </a:solidFill>
                <a:latin typeface="Times New Roman" panose="02020603050405020304" pitchFamily="18" charset="0"/>
                <a:cs typeface="Times New Roman" panose="02020603050405020304" pitchFamily="18" charset="0"/>
              </a:rPr>
              <a:t>(</a:t>
            </a:r>
            <a:r>
              <a:rPr lang="en-US" sz="900" b="0" i="0" u="none" strike="noStrike" baseline="0" dirty="0" err="1">
                <a:solidFill>
                  <a:srgbClr val="0000FF"/>
                </a:solidFill>
                <a:latin typeface="Times New Roman" panose="02020603050405020304" pitchFamily="18" charset="0"/>
                <a:cs typeface="Times New Roman" panose="02020603050405020304" pitchFamily="18" charset="0"/>
              </a:rPr>
              <a:t>Th,U</a:t>
            </a:r>
            <a:r>
              <a:rPr lang="en-US" sz="900" b="0" i="0" u="none" strike="noStrike" baseline="0" dirty="0">
                <a:solidFill>
                  <a:srgbClr val="0000FF"/>
                </a:solidFill>
                <a:latin typeface="Times New Roman" panose="02020603050405020304" pitchFamily="18" charset="0"/>
                <a:cs typeface="Times New Roman" panose="02020603050405020304" pitchFamily="18" charset="0"/>
              </a:rPr>
              <a:t>)O</a:t>
            </a:r>
            <a:r>
              <a:rPr lang="en-US" sz="900" b="0" i="0" u="none" strike="noStrike" baseline="-25000" dirty="0">
                <a:solidFill>
                  <a:srgbClr val="0000FF"/>
                </a:solidFill>
                <a:latin typeface="Times New Roman" panose="02020603050405020304" pitchFamily="18" charset="0"/>
                <a:cs typeface="Times New Roman" panose="02020603050405020304" pitchFamily="18" charset="0"/>
              </a:rPr>
              <a:t>2</a:t>
            </a:r>
            <a:r>
              <a:rPr lang="en-US" sz="900" b="0" i="0" u="none" strike="noStrike" baseline="0" dirty="0">
                <a:solidFill>
                  <a:srgbClr val="0000FF"/>
                </a:solidFill>
                <a:latin typeface="Times New Roman" panose="02020603050405020304" pitchFamily="18" charset="0"/>
                <a:cs typeface="Times New Roman" panose="02020603050405020304" pitchFamily="18" charset="0"/>
              </a:rPr>
              <a:t> with 1.0wt% U-235</a:t>
            </a:r>
            <a:endParaRPr lang="en-US" sz="900" b="0" dirty="0">
              <a:solidFill>
                <a:srgbClr val="0000FF"/>
              </a:solidFill>
              <a:latin typeface="Times New Roman" panose="02020603050405020304" pitchFamily="18" charset="0"/>
              <a:cs typeface="Times New Roman" panose="02020603050405020304" pitchFamily="18" charset="0"/>
            </a:endParaRPr>
          </a:p>
        </p:txBody>
      </p:sp>
      <p:sp>
        <p:nvSpPr>
          <p:cNvPr id="59" name="文字方塊 58">
            <a:extLst>
              <a:ext uri="{FF2B5EF4-FFF2-40B4-BE49-F238E27FC236}">
                <a16:creationId xmlns:a16="http://schemas.microsoft.com/office/drawing/2014/main" id="{22F0E57F-FD82-4038-91EA-973117452AAF}"/>
              </a:ext>
            </a:extLst>
          </p:cNvPr>
          <p:cNvSpPr txBox="1"/>
          <p:nvPr/>
        </p:nvSpPr>
        <p:spPr>
          <a:xfrm>
            <a:off x="373129" y="2441518"/>
            <a:ext cx="872421" cy="369332"/>
          </a:xfrm>
          <a:prstGeom prst="rect">
            <a:avLst/>
          </a:prstGeom>
          <a:noFill/>
        </p:spPr>
        <p:txBody>
          <a:bodyPr wrap="square">
            <a:spAutoFit/>
          </a:bodyPr>
          <a:lstStyle/>
          <a:p>
            <a:pPr algn="ctr"/>
            <a:r>
              <a:rPr lang="en-US" sz="900" b="0" i="0" u="none" strike="noStrike" baseline="0" dirty="0">
                <a:solidFill>
                  <a:srgbClr val="0000FF"/>
                </a:solidFill>
                <a:latin typeface="Times New Roman" panose="02020603050405020304" pitchFamily="18" charset="0"/>
                <a:cs typeface="Times New Roman" panose="02020603050405020304" pitchFamily="18" charset="0"/>
              </a:rPr>
              <a:t>(</a:t>
            </a:r>
            <a:r>
              <a:rPr lang="en-US" sz="900" b="0" i="0" u="none" strike="noStrike" baseline="0" dirty="0" err="1">
                <a:solidFill>
                  <a:srgbClr val="0000FF"/>
                </a:solidFill>
                <a:latin typeface="Times New Roman" panose="02020603050405020304" pitchFamily="18" charset="0"/>
                <a:cs typeface="Times New Roman" panose="02020603050405020304" pitchFamily="18" charset="0"/>
              </a:rPr>
              <a:t>Th,U</a:t>
            </a:r>
            <a:r>
              <a:rPr lang="en-US" sz="900" b="0" i="0" u="none" strike="noStrike" baseline="0" dirty="0">
                <a:solidFill>
                  <a:srgbClr val="0000FF"/>
                </a:solidFill>
                <a:latin typeface="Times New Roman" panose="02020603050405020304" pitchFamily="18" charset="0"/>
                <a:cs typeface="Times New Roman" panose="02020603050405020304" pitchFamily="18" charset="0"/>
              </a:rPr>
              <a:t>)O</a:t>
            </a:r>
            <a:r>
              <a:rPr lang="en-US" sz="900" b="0" i="0" u="none" strike="noStrike" baseline="-25000" dirty="0">
                <a:solidFill>
                  <a:srgbClr val="0000FF"/>
                </a:solidFill>
                <a:latin typeface="Times New Roman" panose="02020603050405020304" pitchFamily="18" charset="0"/>
                <a:cs typeface="Times New Roman" panose="02020603050405020304" pitchFamily="18" charset="0"/>
              </a:rPr>
              <a:t>2</a:t>
            </a:r>
            <a:r>
              <a:rPr lang="en-US" sz="900" b="0" i="0" u="none" strike="noStrike" baseline="0" dirty="0">
                <a:solidFill>
                  <a:srgbClr val="0000FF"/>
                </a:solidFill>
                <a:latin typeface="Times New Roman" panose="02020603050405020304" pitchFamily="18" charset="0"/>
                <a:cs typeface="Times New Roman" panose="02020603050405020304" pitchFamily="18" charset="0"/>
              </a:rPr>
              <a:t> with</a:t>
            </a:r>
          </a:p>
          <a:p>
            <a:pPr algn="ctr"/>
            <a:r>
              <a:rPr lang="en-US" sz="900" b="0" i="0" u="none" strike="noStrike" baseline="0" dirty="0">
                <a:solidFill>
                  <a:srgbClr val="0000FF"/>
                </a:solidFill>
                <a:latin typeface="Times New Roman" panose="02020603050405020304" pitchFamily="18" charset="0"/>
                <a:cs typeface="Times New Roman" panose="02020603050405020304" pitchFamily="18" charset="0"/>
              </a:rPr>
              <a:t>1.5wt% U-235</a:t>
            </a:r>
            <a:endParaRPr lang="en-US" sz="900" b="0" dirty="0">
              <a:solidFill>
                <a:srgbClr val="0000FF"/>
              </a:solidFill>
              <a:latin typeface="Times New Roman" panose="02020603050405020304" pitchFamily="18" charset="0"/>
              <a:cs typeface="Times New Roman" panose="02020603050405020304" pitchFamily="18" charset="0"/>
            </a:endParaRPr>
          </a:p>
        </p:txBody>
      </p:sp>
      <p:sp>
        <p:nvSpPr>
          <p:cNvPr id="60" name="右大括弧 59">
            <a:extLst>
              <a:ext uri="{FF2B5EF4-FFF2-40B4-BE49-F238E27FC236}">
                <a16:creationId xmlns:a16="http://schemas.microsoft.com/office/drawing/2014/main" id="{3033FC3B-0146-48BA-9869-D7E32BAD6D60}"/>
              </a:ext>
            </a:extLst>
          </p:cNvPr>
          <p:cNvSpPr/>
          <p:nvPr/>
        </p:nvSpPr>
        <p:spPr>
          <a:xfrm>
            <a:off x="265165" y="1445920"/>
            <a:ext cx="59343" cy="4196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右大括弧 60">
            <a:extLst>
              <a:ext uri="{FF2B5EF4-FFF2-40B4-BE49-F238E27FC236}">
                <a16:creationId xmlns:a16="http://schemas.microsoft.com/office/drawing/2014/main" id="{0973E0D2-40E5-4936-BB44-D2EB4939FF8B}"/>
              </a:ext>
            </a:extLst>
          </p:cNvPr>
          <p:cNvSpPr/>
          <p:nvPr/>
        </p:nvSpPr>
        <p:spPr>
          <a:xfrm>
            <a:off x="265165" y="1949072"/>
            <a:ext cx="59343" cy="3266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右大括弧 61">
            <a:extLst>
              <a:ext uri="{FF2B5EF4-FFF2-40B4-BE49-F238E27FC236}">
                <a16:creationId xmlns:a16="http://schemas.microsoft.com/office/drawing/2014/main" id="{8A939D3F-F85B-46F6-BAF9-35EB98510A48}"/>
              </a:ext>
            </a:extLst>
          </p:cNvPr>
          <p:cNvSpPr/>
          <p:nvPr/>
        </p:nvSpPr>
        <p:spPr>
          <a:xfrm>
            <a:off x="372814" y="2316580"/>
            <a:ext cx="57145" cy="6165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4" name="直線接點 63">
            <a:extLst>
              <a:ext uri="{FF2B5EF4-FFF2-40B4-BE49-F238E27FC236}">
                <a16:creationId xmlns:a16="http://schemas.microsoft.com/office/drawing/2014/main" id="{B41F1C22-7D6A-474E-B769-B2B63C5749CD}"/>
              </a:ext>
            </a:extLst>
          </p:cNvPr>
          <p:cNvCxnSpPr/>
          <p:nvPr/>
        </p:nvCxnSpPr>
        <p:spPr>
          <a:xfrm flipV="1">
            <a:off x="2652737" y="2148872"/>
            <a:ext cx="532070" cy="7936"/>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65" name="直線接點 64">
            <a:extLst>
              <a:ext uri="{FF2B5EF4-FFF2-40B4-BE49-F238E27FC236}">
                <a16:creationId xmlns:a16="http://schemas.microsoft.com/office/drawing/2014/main" id="{AE84F13F-0668-4572-9424-26A5BE06CC6C}"/>
              </a:ext>
            </a:extLst>
          </p:cNvPr>
          <p:cNvCxnSpPr/>
          <p:nvPr/>
        </p:nvCxnSpPr>
        <p:spPr>
          <a:xfrm flipV="1">
            <a:off x="1928468" y="2922230"/>
            <a:ext cx="532070" cy="7936"/>
          </a:xfrm>
          <a:prstGeom prst="line">
            <a:avLst/>
          </a:prstGeom>
          <a:ln w="19050"/>
        </p:spPr>
        <p:style>
          <a:lnRef idx="1">
            <a:schemeClr val="accent6"/>
          </a:lnRef>
          <a:fillRef idx="0">
            <a:schemeClr val="accent6"/>
          </a:fillRef>
          <a:effectRef idx="0">
            <a:schemeClr val="accent6"/>
          </a:effectRef>
          <a:fontRef idx="minor">
            <a:schemeClr val="tx1"/>
          </a:fontRef>
        </p:style>
      </p:cxnSp>
      <p:sp>
        <p:nvSpPr>
          <p:cNvPr id="66" name="文字方塊 65">
            <a:extLst>
              <a:ext uri="{FF2B5EF4-FFF2-40B4-BE49-F238E27FC236}">
                <a16:creationId xmlns:a16="http://schemas.microsoft.com/office/drawing/2014/main" id="{A3326530-73F1-4D6F-AEFA-A05D90C29688}"/>
              </a:ext>
            </a:extLst>
          </p:cNvPr>
          <p:cNvSpPr txBox="1"/>
          <p:nvPr/>
        </p:nvSpPr>
        <p:spPr>
          <a:xfrm>
            <a:off x="282666" y="1532395"/>
            <a:ext cx="507326" cy="2308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0" i="0" u="none" strike="noStrike" baseline="0" dirty="0">
                <a:solidFill>
                  <a:srgbClr val="0000FF"/>
                </a:solidFill>
                <a:latin typeface="Times New Roman" panose="02020603050405020304" pitchFamily="18" charset="0"/>
                <a:cs typeface="Times New Roman" panose="02020603050405020304" pitchFamily="18" charset="0"/>
              </a:rPr>
              <a:t>ThO</a:t>
            </a:r>
            <a:r>
              <a:rPr lang="en-US" sz="900" b="0" i="0" u="none" strike="noStrike" baseline="-25000" dirty="0">
                <a:solidFill>
                  <a:srgbClr val="0000FF"/>
                </a:solidFill>
                <a:latin typeface="Times New Roman" panose="02020603050405020304" pitchFamily="18" charset="0"/>
                <a:cs typeface="Times New Roman" panose="02020603050405020304" pitchFamily="18" charset="0"/>
              </a:rPr>
              <a:t>2</a:t>
            </a:r>
            <a:endParaRPr lang="en-US" sz="900" b="0" baseline="-25000" dirty="0">
              <a:solidFill>
                <a:srgbClr val="0000FF"/>
              </a:solidFill>
              <a:latin typeface="Times New Roman" panose="02020603050405020304" pitchFamily="18" charset="0"/>
              <a:cs typeface="Times New Roman" panose="02020603050405020304" pitchFamily="18" charset="0"/>
            </a:endParaRPr>
          </a:p>
        </p:txBody>
      </p:sp>
      <p:sp>
        <p:nvSpPr>
          <p:cNvPr id="67" name="文字方塊 66">
            <a:extLst>
              <a:ext uri="{FF2B5EF4-FFF2-40B4-BE49-F238E27FC236}">
                <a16:creationId xmlns:a16="http://schemas.microsoft.com/office/drawing/2014/main" id="{D8C1A041-E1DF-47A9-859A-45C87CAF10A4}"/>
              </a:ext>
            </a:extLst>
          </p:cNvPr>
          <p:cNvSpPr txBox="1"/>
          <p:nvPr/>
        </p:nvSpPr>
        <p:spPr>
          <a:xfrm>
            <a:off x="2362989" y="2786389"/>
            <a:ext cx="603464" cy="2308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solidFill>
                  <a:schemeClr val="accent6">
                    <a:lumMod val="75000"/>
                  </a:schemeClr>
                </a:solidFill>
                <a:latin typeface="Times New Roman" panose="02020603050405020304" pitchFamily="18" charset="0"/>
                <a:cs typeface="Times New Roman" panose="02020603050405020304" pitchFamily="18" charset="0"/>
              </a:rPr>
              <a:t>20</a:t>
            </a:r>
            <a:r>
              <a:rPr lang="en-US" sz="900" b="0" i="0" u="none" strike="noStrike" baseline="0" dirty="0">
                <a:solidFill>
                  <a:schemeClr val="accent6">
                    <a:lumMod val="75000"/>
                  </a:schemeClr>
                </a:solidFill>
                <a:latin typeface="Times New Roman" panose="02020603050405020304" pitchFamily="18" charset="0"/>
                <a:cs typeface="Times New Roman" panose="02020603050405020304" pitchFamily="18" charset="0"/>
              </a:rPr>
              <a:t>00 K</a:t>
            </a:r>
            <a:endParaRPr lang="en-US" sz="900" b="0" baseline="-250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69" name="文字版面配置區 68">
            <a:extLst>
              <a:ext uri="{FF2B5EF4-FFF2-40B4-BE49-F238E27FC236}">
                <a16:creationId xmlns:a16="http://schemas.microsoft.com/office/drawing/2014/main" id="{1513B036-8FDB-4366-B4CB-7BB97485D27B}"/>
              </a:ext>
            </a:extLst>
          </p:cNvPr>
          <p:cNvSpPr>
            <a:spLocks noGrp="1"/>
          </p:cNvSpPr>
          <p:nvPr>
            <p:ph type="body" idx="1"/>
          </p:nvPr>
        </p:nvSpPr>
        <p:spPr>
          <a:xfrm rot="5400000">
            <a:off x="5223075" y="-981506"/>
            <a:ext cx="2327672" cy="5042284"/>
          </a:xfrm>
        </p:spPr>
        <p:txBody>
          <a:bodyPr/>
          <a:lstStyle/>
          <a:p>
            <a:pPr marL="45720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Because DME-221 is not an instrumented fuel test, there are no fuel temperature measurements to validate the modeling results.</a:t>
            </a:r>
          </a:p>
          <a:p>
            <a:pPr marL="45720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Th-based fuel model using either the Belle and Berman correlation or the Bakker et al. thermal conductivity correlation consistently predicts lower centerline temperatures than the UO</a:t>
            </a:r>
            <a:r>
              <a:rPr lang="en-US" sz="1600" baseline="-25000"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 model.</a:t>
            </a:r>
          </a:p>
          <a:p>
            <a:pPr marL="45720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temperature difference arises because the Bakker et al. model predicts lower thermal conductivity values compared to the Belle and Berman model.</a:t>
            </a:r>
          </a:p>
          <a:p>
            <a:endParaRPr lang="en-US" dirty="0"/>
          </a:p>
        </p:txBody>
      </p:sp>
      <p:sp>
        <p:nvSpPr>
          <p:cNvPr id="71" name="文字方塊 70">
            <a:extLst>
              <a:ext uri="{FF2B5EF4-FFF2-40B4-BE49-F238E27FC236}">
                <a16:creationId xmlns:a16="http://schemas.microsoft.com/office/drawing/2014/main" id="{1E56D347-6106-4980-AB47-E7D152FD8D6C}"/>
              </a:ext>
            </a:extLst>
          </p:cNvPr>
          <p:cNvSpPr txBox="1"/>
          <p:nvPr/>
        </p:nvSpPr>
        <p:spPr>
          <a:xfrm>
            <a:off x="7537980" y="4045845"/>
            <a:ext cx="1514189" cy="307777"/>
          </a:xfrm>
          <a:prstGeom prst="rect">
            <a:avLst/>
          </a:prstGeom>
          <a:noFill/>
        </p:spPr>
        <p:txBody>
          <a:bodyPr wrap="square">
            <a:spAutoFit/>
          </a:bodyPr>
          <a:lstStyle/>
          <a:p>
            <a:r>
              <a:rPr lang="en-US" sz="1400" dirty="0">
                <a:solidFill>
                  <a:srgbClr val="00B050"/>
                </a:solidFill>
                <a:latin typeface="Times New Roman" panose="02020603050405020304" pitchFamily="18" charset="0"/>
                <a:cs typeface="Times New Roman" panose="02020603050405020304" pitchFamily="18" charset="0"/>
              </a:rPr>
              <a:t>Extrapolating data</a:t>
            </a:r>
            <a:endParaRPr lang="en-US" dirty="0">
              <a:solidFill>
                <a:srgbClr val="00B050"/>
              </a:solidFill>
            </a:endParaRPr>
          </a:p>
        </p:txBody>
      </p:sp>
    </p:spTree>
    <p:extLst>
      <p:ext uri="{BB962C8B-B14F-4D97-AF65-F5344CB8AC3E}">
        <p14:creationId xmlns:p14="http://schemas.microsoft.com/office/powerpoint/2010/main" val="3103497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340CF4-E6B6-4D0C-AD25-6467D5EB3174}"/>
              </a:ext>
            </a:extLst>
          </p:cNvPr>
          <p:cNvSpPr>
            <a:spLocks noGrp="1"/>
          </p:cNvSpPr>
          <p:nvPr>
            <p:ph type="title"/>
          </p:nvPr>
        </p:nvSpPr>
        <p:spPr>
          <a:xfrm>
            <a:off x="1971112" y="-166048"/>
            <a:ext cx="7240121" cy="801290"/>
          </a:xfrm>
        </p:spPr>
        <p:txBody>
          <a:bodyPr/>
          <a:lstStyle/>
          <a:p>
            <a:r>
              <a:rPr lang="en-US" sz="1800" dirty="0"/>
              <a:t>How the industry measure the centerline temperature of the fuel pellet? </a:t>
            </a:r>
          </a:p>
        </p:txBody>
      </p:sp>
      <p:sp>
        <p:nvSpPr>
          <p:cNvPr id="3" name="文字版面配置區 2">
            <a:extLst>
              <a:ext uri="{FF2B5EF4-FFF2-40B4-BE49-F238E27FC236}">
                <a16:creationId xmlns:a16="http://schemas.microsoft.com/office/drawing/2014/main" id="{0D8AFC01-59AE-4EC9-B5A0-B4CCEE986C81}"/>
              </a:ext>
            </a:extLst>
          </p:cNvPr>
          <p:cNvSpPr>
            <a:spLocks noGrp="1"/>
          </p:cNvSpPr>
          <p:nvPr>
            <p:ph type="body" idx="1"/>
          </p:nvPr>
        </p:nvSpPr>
        <p:spPr>
          <a:xfrm rot="5400000">
            <a:off x="4229821" y="-3601721"/>
            <a:ext cx="638732" cy="8560493"/>
          </a:xfrm>
        </p:spPr>
        <p:txBody>
          <a:bodyPr/>
          <a:lstStyle/>
          <a:p>
            <a:r>
              <a:rPr lang="en-US" sz="1800" dirty="0"/>
              <a:t>Measure inlet temperature and outlet temperature.</a:t>
            </a:r>
          </a:p>
          <a:p>
            <a:r>
              <a:rPr lang="en-US" sz="1800" dirty="0"/>
              <a:t>From the above measured data, the heat produced in the reactor absorbed by the coolant can be calculated.</a:t>
            </a:r>
          </a:p>
          <a:p>
            <a:r>
              <a:rPr lang="en-US" sz="1800" dirty="0"/>
              <a:t>By using SIMULATE and CASMO codes, the hottest location can be known.</a:t>
            </a:r>
          </a:p>
          <a:p>
            <a:r>
              <a:rPr lang="en-US" sz="1800" dirty="0"/>
              <a:t>If the coolant temperature is known, the centerline temperature can be obtained by calculation.</a:t>
            </a:r>
          </a:p>
        </p:txBody>
      </p:sp>
      <p:sp>
        <p:nvSpPr>
          <p:cNvPr id="4" name="投影片編號版面配置區 3">
            <a:extLst>
              <a:ext uri="{FF2B5EF4-FFF2-40B4-BE49-F238E27FC236}">
                <a16:creationId xmlns:a16="http://schemas.microsoft.com/office/drawing/2014/main" id="{D33F03A7-7217-4A5F-A0B9-D73E572965FA}"/>
              </a:ext>
            </a:extLst>
          </p:cNvPr>
          <p:cNvSpPr>
            <a:spLocks noGrp="1"/>
          </p:cNvSpPr>
          <p:nvPr>
            <p:ph type="sldNum" idx="12"/>
          </p:nvPr>
        </p:nvSpPr>
        <p:spPr/>
        <p:txBody>
          <a:bodyPr/>
          <a:lstStyle/>
          <a:p>
            <a:fld id="{00000000-1234-1234-1234-123412341234}" type="slidenum">
              <a:rPr lang="en-US" smtClean="0"/>
              <a:pPr/>
              <a:t>9</a:t>
            </a:fld>
            <a:endParaRPr lang="en-US" dirty="0"/>
          </a:p>
        </p:txBody>
      </p:sp>
      <p:pic>
        <p:nvPicPr>
          <p:cNvPr id="5" name="圖片 4">
            <a:extLst>
              <a:ext uri="{FF2B5EF4-FFF2-40B4-BE49-F238E27FC236}">
                <a16:creationId xmlns:a16="http://schemas.microsoft.com/office/drawing/2014/main" id="{3C65D7E3-EDE5-4026-838A-82940B7E8C8C}"/>
              </a:ext>
            </a:extLst>
          </p:cNvPr>
          <p:cNvPicPr>
            <a:picLocks noChangeAspect="1"/>
          </p:cNvPicPr>
          <p:nvPr/>
        </p:nvPicPr>
        <p:blipFill>
          <a:blip r:embed="rId2"/>
          <a:stretch>
            <a:fillRect/>
          </a:stretch>
        </p:blipFill>
        <p:spPr>
          <a:xfrm>
            <a:off x="62753" y="2571750"/>
            <a:ext cx="4314265" cy="2083847"/>
          </a:xfrm>
          <a:prstGeom prst="rect">
            <a:avLst/>
          </a:prstGeom>
        </p:spPr>
      </p:pic>
      <p:pic>
        <p:nvPicPr>
          <p:cNvPr id="7" name="圖片 6">
            <a:extLst>
              <a:ext uri="{FF2B5EF4-FFF2-40B4-BE49-F238E27FC236}">
                <a16:creationId xmlns:a16="http://schemas.microsoft.com/office/drawing/2014/main" id="{D6A75FE5-0791-46B5-8D95-1DED3DDECD03}"/>
              </a:ext>
            </a:extLst>
          </p:cNvPr>
          <p:cNvPicPr>
            <a:picLocks noChangeAspect="1"/>
          </p:cNvPicPr>
          <p:nvPr/>
        </p:nvPicPr>
        <p:blipFill>
          <a:blip r:embed="rId3"/>
          <a:stretch>
            <a:fillRect/>
          </a:stretch>
        </p:blipFill>
        <p:spPr>
          <a:xfrm>
            <a:off x="4377018" y="2487222"/>
            <a:ext cx="4452416" cy="2252901"/>
          </a:xfrm>
          <a:prstGeom prst="rect">
            <a:avLst/>
          </a:prstGeom>
        </p:spPr>
      </p:pic>
      <p:pic>
        <p:nvPicPr>
          <p:cNvPr id="9" name="圖片 8">
            <a:extLst>
              <a:ext uri="{FF2B5EF4-FFF2-40B4-BE49-F238E27FC236}">
                <a16:creationId xmlns:a16="http://schemas.microsoft.com/office/drawing/2014/main" id="{C72EE541-73E3-4B34-AC6F-BEA2A35CA639}"/>
              </a:ext>
            </a:extLst>
          </p:cNvPr>
          <p:cNvPicPr>
            <a:picLocks noChangeAspect="1"/>
          </p:cNvPicPr>
          <p:nvPr/>
        </p:nvPicPr>
        <p:blipFill>
          <a:blip r:embed="rId4"/>
          <a:stretch>
            <a:fillRect/>
          </a:stretch>
        </p:blipFill>
        <p:spPr>
          <a:xfrm>
            <a:off x="2347118" y="3320751"/>
            <a:ext cx="1531753" cy="480102"/>
          </a:xfrm>
          <a:prstGeom prst="rect">
            <a:avLst/>
          </a:prstGeom>
        </p:spPr>
      </p:pic>
      <p:sp>
        <p:nvSpPr>
          <p:cNvPr id="11" name="文字方塊 10">
            <a:extLst>
              <a:ext uri="{FF2B5EF4-FFF2-40B4-BE49-F238E27FC236}">
                <a16:creationId xmlns:a16="http://schemas.microsoft.com/office/drawing/2014/main" id="{7F0854B9-1EAA-4D03-9063-75201375B3F9}"/>
              </a:ext>
            </a:extLst>
          </p:cNvPr>
          <p:cNvSpPr txBox="1"/>
          <p:nvPr/>
        </p:nvSpPr>
        <p:spPr>
          <a:xfrm>
            <a:off x="314566" y="4577144"/>
            <a:ext cx="8372234" cy="523220"/>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John R. </a:t>
            </a:r>
            <a:r>
              <a:rPr lang="en-US" sz="1400" dirty="0" err="1">
                <a:latin typeface="Times New Roman" panose="02020603050405020304" pitchFamily="18" charset="0"/>
                <a:cs typeface="Times New Roman" panose="02020603050405020304" pitchFamily="18" charset="0"/>
              </a:rPr>
              <a:t>Lamarsh</a:t>
            </a:r>
            <a:r>
              <a:rPr lang="en-US" sz="1400" dirty="0">
                <a:latin typeface="Times New Roman" panose="02020603050405020304" pitchFamily="18" charset="0"/>
                <a:cs typeface="Times New Roman" panose="02020603050405020304" pitchFamily="18" charset="0"/>
              </a:rPr>
              <a:t>, Introduction to nuclear engineering 3</a:t>
            </a:r>
            <a:r>
              <a:rPr lang="en-US" sz="1400" baseline="30000" dirty="0">
                <a:latin typeface="Times New Roman" panose="02020603050405020304" pitchFamily="18" charset="0"/>
                <a:cs typeface="Times New Roman" panose="02020603050405020304" pitchFamily="18" charset="0"/>
              </a:rPr>
              <a:t>rd</a:t>
            </a:r>
            <a:r>
              <a:rPr lang="en-US" sz="1400" dirty="0">
                <a:latin typeface="Times New Roman" panose="02020603050405020304" pitchFamily="18" charset="0"/>
                <a:cs typeface="Times New Roman" panose="02020603050405020304" pitchFamily="18" charset="0"/>
              </a:rPr>
              <a:t> edition, 2001, Chapter 8 Heat Removal from Nuclear Reactors, p.406, p.422</a:t>
            </a:r>
          </a:p>
        </p:txBody>
      </p:sp>
    </p:spTree>
    <p:extLst>
      <p:ext uri="{BB962C8B-B14F-4D97-AF65-F5344CB8AC3E}">
        <p14:creationId xmlns:p14="http://schemas.microsoft.com/office/powerpoint/2010/main" val="2759080762"/>
      </p:ext>
    </p:extLst>
  </p:cSld>
  <p:clrMapOvr>
    <a:masterClrMapping/>
  </p:clrMapOvr>
</p:sld>
</file>

<file path=ppt/theme/theme1.xml><?xml version="1.0" encoding="utf-8"?>
<a:theme xmlns:a="http://schemas.openxmlformats.org/drawingml/2006/main" name="NCStateU-horizontal-left-log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09FBA43A8DD74E81EF9CF16DF8D5CA" ma:contentTypeVersion="10" ma:contentTypeDescription="Create a new document." ma:contentTypeScope="" ma:versionID="2a8ef058498dcd60104c3a8fd19697f0">
  <xsd:schema xmlns:xsd="http://www.w3.org/2001/XMLSchema" xmlns:xs="http://www.w3.org/2001/XMLSchema" xmlns:p="http://schemas.microsoft.com/office/2006/metadata/properties" xmlns:ns3="d217924a-86c5-4c12-8ff5-01dc5827d924" targetNamespace="http://schemas.microsoft.com/office/2006/metadata/properties" ma:root="true" ma:fieldsID="15ea41e26fe0dc3c02087ef94016cef3" ns3:_="">
    <xsd:import namespace="d217924a-86c5-4c12-8ff5-01dc5827d92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17924a-86c5-4c12-8ff5-01dc5827d92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BE7C317-BFDF-4264-BD1B-A7477D191C26}">
  <ds:schemaRefs>
    <ds:schemaRef ds:uri="d217924a-86c5-4c12-8ff5-01dc5827d92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52471F5-60A2-4FD8-A3FA-0048EAC3AC94}">
  <ds:schemaRefs>
    <ds:schemaRef ds:uri="d217924a-86c5-4c12-8ff5-01dc5827d92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4FD0D37-E729-4177-BEAB-844E8D9000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17532</TotalTime>
  <Words>1758</Words>
  <Application>Microsoft Office PowerPoint</Application>
  <PresentationFormat>如螢幕大小 (16:9)</PresentationFormat>
  <Paragraphs>166</Paragraphs>
  <Slides>20</Slides>
  <Notes>3</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20</vt:i4>
      </vt:variant>
    </vt:vector>
  </HeadingPairs>
  <TitlesOfParts>
    <vt:vector size="25" baseType="lpstr">
      <vt:lpstr>Arial</vt:lpstr>
      <vt:lpstr>Calibri</vt:lpstr>
      <vt:lpstr>Cambria Math</vt:lpstr>
      <vt:lpstr>Times New Roman</vt:lpstr>
      <vt:lpstr>NCStateU-horizontal-left-logo</vt:lpstr>
      <vt:lpstr>A Thoria and Thorium Uranium Dioxide Nuclear Fuel Performance Model Prototype and Knowledge Gap Assessment</vt:lpstr>
      <vt:lpstr>Outline</vt:lpstr>
      <vt:lpstr>The purpose of this article</vt:lpstr>
      <vt:lpstr>Supercritical Water-Cooled Reactor (SCWR)</vt:lpstr>
      <vt:lpstr>Thorium fuel</vt:lpstr>
      <vt:lpstr>U-233 vs. U-235 </vt:lpstr>
      <vt:lpstr>Experiment</vt:lpstr>
      <vt:lpstr>Modeling Results-(1) Centerline Temperature</vt:lpstr>
      <vt:lpstr>How the industry measure the centerline temperature of the fuel pellet? </vt:lpstr>
      <vt:lpstr>Modeling Results-(2) Fission Gas Release </vt:lpstr>
      <vt:lpstr>Modeling Results-(3) Deformation</vt:lpstr>
      <vt:lpstr>Future work</vt:lpstr>
      <vt:lpstr>Reference</vt:lpstr>
      <vt:lpstr>Heat Transport</vt:lpstr>
      <vt:lpstr>Heat Transport</vt:lpstr>
      <vt:lpstr>Heat Transport</vt:lpstr>
      <vt:lpstr>Deformation</vt:lpstr>
      <vt:lpstr>Deformation</vt:lpstr>
      <vt:lpstr>Fission Gas </vt:lpstr>
      <vt:lpstr>Fission Gas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Potassium Hydroxide for PWR Primary Coolant pH Control: Qualification Program and Testing</dc:title>
  <dc:creator>Kai Eric Duemmler</dc:creator>
  <cp:lastModifiedBy>Fu-Yun Tsai</cp:lastModifiedBy>
  <cp:revision>251</cp:revision>
  <cp:lastPrinted>2020-06-03T04:25:45Z</cp:lastPrinted>
  <dcterms:created xsi:type="dcterms:W3CDTF">2019-08-15T13:33:27Z</dcterms:created>
  <dcterms:modified xsi:type="dcterms:W3CDTF">2021-03-08T20:35:36Z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0x010100C809FBA43A8DD74E81EF9CF16DF8D5CA</vt:lpwstr>
  </property>
</Properties>
</file>