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407" r:id="rId3"/>
    <p:sldId id="4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9/23/21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9/23/21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cladding</a:t>
            </a:r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E851-9CAA-904E-B87E-EDA6E1A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SFR Cladding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C39C-F1A3-CA4D-8276-0BBA3895B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243145" cy="4157663"/>
          </a:xfrm>
        </p:spPr>
        <p:txBody>
          <a:bodyPr/>
          <a:lstStyle/>
          <a:p>
            <a:r>
              <a:rPr lang="en-US" sz="2400" dirty="0"/>
              <a:t>HT9 is the current cladding material of choice for SFRs</a:t>
            </a:r>
          </a:p>
          <a:p>
            <a:r>
              <a:rPr lang="en-US" sz="2400" dirty="0"/>
              <a:t>HT9 is a </a:t>
            </a:r>
            <a:r>
              <a:rPr lang="en-US" sz="2400" dirty="0" err="1"/>
              <a:t>nonswelling</a:t>
            </a:r>
            <a:r>
              <a:rPr lang="en-US" sz="2400" dirty="0"/>
              <a:t> ferritic/martensitic stainless steel</a:t>
            </a:r>
          </a:p>
          <a:p>
            <a:r>
              <a:rPr lang="en-US" sz="2400" dirty="0"/>
              <a:t>The rate of cladding strain has increased for the initially 85% fuel smeared density elements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C07CA-C85C-0E46-83B0-05559C6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1087AC-ABF8-AA4B-884C-5B745CBDE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93876" y="1758056"/>
            <a:ext cx="3373820" cy="24603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6B7E4DF-7DD2-0F4C-BDDC-1B287FA7D508}"/>
              </a:ext>
            </a:extLst>
          </p:cNvPr>
          <p:cNvGrpSpPr/>
          <p:nvPr/>
        </p:nvGrpSpPr>
        <p:grpSpPr>
          <a:xfrm>
            <a:off x="7367751" y="4218440"/>
            <a:ext cx="3885104" cy="2584617"/>
            <a:chOff x="7367751" y="4218440"/>
            <a:chExt cx="3885104" cy="25846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BCD6EFD-6BE5-F241-9BF2-2C363B664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7751" y="4218440"/>
              <a:ext cx="3885104" cy="258461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FFB420-B13E-AF4D-9FB4-348E057436AA}"/>
                </a:ext>
              </a:extLst>
            </p:cNvPr>
            <p:cNvSpPr txBox="1"/>
            <p:nvPr/>
          </p:nvSpPr>
          <p:spPr>
            <a:xfrm>
              <a:off x="8460828" y="5057779"/>
              <a:ext cx="882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12.5% BU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9085487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55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1_NCStateU-horizontal-left-logo</vt:lpstr>
      <vt:lpstr>NE 591: Advanced Reactor Materials</vt:lpstr>
      <vt:lpstr>advanced cladding</vt:lpstr>
      <vt:lpstr>SFR Cladding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5</cp:revision>
  <dcterms:created xsi:type="dcterms:W3CDTF">2021-06-30T18:29:00Z</dcterms:created>
  <dcterms:modified xsi:type="dcterms:W3CDTF">2021-09-23T15:24:08Z</dcterms:modified>
</cp:coreProperties>
</file>