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654"/>
  </p:normalViewPr>
  <p:slideViewPr>
    <p:cSldViewPr snapToGrid="0" snapToObjects="1">
      <p:cViewPr varScale="1">
        <p:scale>
          <a:sx n="142" d="100"/>
          <a:sy n="14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57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thermal conductivity: 0.3 W/cm-K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 thermal conductivity: 0.17 W/cm-K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 thermal conductivity: 0.1 W/cm-K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cladding: 500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Mesh: 100x100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Volumetric/Areal heating rate: Q = 250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Volumetric/Areal heating rate: Q = 150*EXP(-0.03*time)+250, for up to t=200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submit input files, output files, and your results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powerpoint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923648125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NCStateU-horizontal-left-logo</vt:lpstr>
      <vt:lpstr>MOOSE Project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</dc:title>
  <dc:creator>Ben Beeler</dc:creator>
  <cp:lastModifiedBy>Ben Beeler</cp:lastModifiedBy>
  <cp:revision>1</cp:revision>
  <dcterms:created xsi:type="dcterms:W3CDTF">2020-04-07T16:01:37Z</dcterms:created>
  <dcterms:modified xsi:type="dcterms:W3CDTF">2020-04-07T16:02:15Z</dcterms:modified>
</cp:coreProperties>
</file>