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46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6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20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4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92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75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5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40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2/26/25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97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C604-4386-4943-9B5F-4D17386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C496-CDC5-FA47-B04E-529D21FE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Three-part project</a:t>
            </a:r>
          </a:p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Will upload a written report, max of 10 pages (including figures)</a:t>
            </a:r>
          </a:p>
          <a:p>
            <a:r>
              <a:rPr lang="en-US" dirty="0"/>
              <a:t>This is an individual project, but some collaboration is encouraged</a:t>
            </a:r>
          </a:p>
          <a:p>
            <a:r>
              <a:rPr lang="en-US" dirty="0"/>
              <a:t>Write up with deliverables from Part 1, choice of materials, mesh, details therein, etc. </a:t>
            </a:r>
          </a:p>
          <a:p>
            <a:r>
              <a:rPr lang="en-US" dirty="0"/>
              <a:t>Part 1 is due Feb. 28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029A3-92C6-3F47-920B-435588AB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71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Project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6651811" y="2122956"/>
            <a:ext cx="2877672" cy="407894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9529483" y="2122956"/>
            <a:ext cx="797858" cy="40789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10327341" y="2122956"/>
            <a:ext cx="797858" cy="40789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6651811" y="2024343"/>
            <a:ext cx="2877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9529483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327341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6571130" y="2122956"/>
            <a:ext cx="0" cy="4078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52972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pellet dimensions listed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1-D problem, but I want your geometry to be set up in 2-D 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material properties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Outer cladding temperature is constant: 550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LHR = 350 W/cm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against analytical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LHR = 350*EXP(-((t-20)^2)/2)+350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up to t=100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Get peak T value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 both a constant k and a temperature-dependent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727037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108142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9906000" y="3845859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7270377" y="16550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085730" y="164175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0.005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9941860" y="1640210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5504329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517924237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NCStateU-horizontal-left-logo</vt:lpstr>
      <vt:lpstr>MOOSE Project</vt:lpstr>
      <vt:lpstr>MOOSE Project Part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Beeler</dc:creator>
  <cp:lastModifiedBy>Benjamin Beeler</cp:lastModifiedBy>
  <cp:revision>2</cp:revision>
  <dcterms:created xsi:type="dcterms:W3CDTF">2025-01-29T15:56:11Z</dcterms:created>
  <dcterms:modified xsi:type="dcterms:W3CDTF">2025-02-26T14:02:46Z</dcterms:modified>
</cp:coreProperties>
</file>