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2/9/23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2/9/23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2/9/23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2/9/23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2/9/23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2/9/23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5-10 pages (including figures), times new roman, 12pt, 1.5 space, pdf</a:t>
            </a:r>
          </a:p>
          <a:p>
            <a:r>
              <a:rPr lang="en-US" dirty="0"/>
              <a:t>Due April 21 – Friday last week of classes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r>
              <a:rPr lang="en-US" dirty="0"/>
              <a:t>Part 1 is due Feb 24</a:t>
            </a:r>
          </a:p>
          <a:p>
            <a:pPr lvl="1"/>
            <a:r>
              <a:rPr lang="en-US" dirty="0"/>
              <a:t>just input/output submitted to </a:t>
            </a:r>
            <a:r>
              <a:rPr lang="en-US" dirty="0" err="1"/>
              <a:t>moodle</a:t>
            </a:r>
            <a:r>
              <a:rPr lang="en-US" dirty="0"/>
              <a:t>; 1 page report outlining results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600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200*(1-EXP(-0.05*time))+150 for up to t=100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0.002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177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NCStateU-horizontal-left-logo</vt:lpstr>
      <vt:lpstr>MOOSE Project</vt:lpstr>
      <vt:lpstr>MOOSE Project Part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Benjamin W. Beeler</dc:creator>
  <cp:lastModifiedBy>Benjamin W. Beeler</cp:lastModifiedBy>
  <cp:revision>2</cp:revision>
  <dcterms:created xsi:type="dcterms:W3CDTF">2022-03-24T17:51:18Z</dcterms:created>
  <dcterms:modified xsi:type="dcterms:W3CDTF">2023-02-09T15:52:38Z</dcterms:modified>
</cp:coreProperties>
</file>