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510" r:id="rId3"/>
    <p:sldId id="407" r:id="rId4"/>
    <p:sldId id="509" r:id="rId5"/>
    <p:sldId id="500" r:id="rId6"/>
    <p:sldId id="511" r:id="rId7"/>
    <p:sldId id="512" r:id="rId8"/>
    <p:sldId id="5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1B0-4D23-2B4F-B43C-D3DCA86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8C5C-C8E6-9340-A5EE-A2B64B84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cladding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109252" cy="4157663"/>
          </a:xfrm>
        </p:spPr>
        <p:txBody>
          <a:bodyPr/>
          <a:lstStyle/>
          <a:p>
            <a:r>
              <a:rPr lang="en-US" sz="2200" dirty="0"/>
              <a:t>Ferritic steels have these large of monocarbides, which aid in creep resistance</a:t>
            </a:r>
          </a:p>
          <a:p>
            <a:r>
              <a:rPr lang="en-US" sz="2200" dirty="0"/>
              <a:t>The lath boundaries are decorated with Cr rich M23C6 precipitates which increase the thermal stability of the steel</a:t>
            </a:r>
          </a:p>
          <a:p>
            <a:r>
              <a:rPr lang="en-US" sz="2200" dirty="0"/>
              <a:t>Embrittlement is caused by 1) segregation of elements to lath boundaries which make the grain boundaries </a:t>
            </a:r>
            <a:r>
              <a:rPr lang="en-US" sz="2200" dirty="0" err="1"/>
              <a:t>decohesive</a:t>
            </a:r>
            <a:r>
              <a:rPr lang="en-US" sz="2200" dirty="0"/>
              <a:t>, and 2) evolution of carbides and intermetallic phases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9ADDF-4841-5D40-8107-49C874CE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852" y="1968503"/>
            <a:ext cx="4863548" cy="4157663"/>
          </a:xfrm>
        </p:spPr>
        <p:txBody>
          <a:bodyPr/>
          <a:lstStyle/>
          <a:p>
            <a:r>
              <a:rPr lang="en-US" sz="2200" dirty="0"/>
              <a:t>For removable components such as clad, which are subjected to high temperature and pressure with a residence time of a few years, creep embrittlement is the issue which decides their design and performance</a:t>
            </a:r>
          </a:p>
          <a:p>
            <a:r>
              <a:rPr lang="en-US" sz="2200" dirty="0"/>
              <a:t>The increase in the ductile to brittle transition temperature, DBTT, is known to be related to irradiation hardening, which is generally observed to saturate with fluence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38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4"/>
            <a:ext cx="10972799" cy="675306"/>
          </a:xfrm>
        </p:spPr>
        <p:txBody>
          <a:bodyPr/>
          <a:lstStyle/>
          <a:p>
            <a:r>
              <a:rPr lang="en-US" sz="2400" dirty="0"/>
              <a:t>Extensive evaluation of the embrittlement behavior of the ferritic steels for different chemistry has been performed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7758F-EA61-D64D-9A69-433ECD5CA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1341" y="2723321"/>
            <a:ext cx="6242049" cy="41066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908-B441-C042-B1DC-FAE47D6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EDB-1E2B-C14E-BB60-26F47B093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74CF8-829D-8646-AA82-DB6399FB76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Steels</a:t>
            </a:r>
          </a:p>
        </p:txBody>
      </p:sp>
    </p:spTree>
    <p:extLst>
      <p:ext uri="{BB962C8B-B14F-4D97-AF65-F5344CB8AC3E}">
        <p14:creationId xmlns:p14="http://schemas.microsoft.com/office/powerpoint/2010/main" val="49276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FF1-D86A-9043-9DBF-CC557BE2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Oxide Dispersion Strengthened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206-A5F1-E340-BC97-968E031DD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49E46-8EA4-A344-818B-2212F7BF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8150" y="2986881"/>
            <a:ext cx="4203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607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166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1_NCStateU-horizontal-left-logo</vt:lpstr>
      <vt:lpstr>NE 591: Advanced Reactor Materials</vt:lpstr>
      <vt:lpstr>Last Time</vt:lpstr>
      <vt:lpstr>advanced cladding</vt:lpstr>
      <vt:lpstr>Irradiation Embrittlement</vt:lpstr>
      <vt:lpstr>Irradiation Embrittlement</vt:lpstr>
      <vt:lpstr>PowerPoint Presentation</vt:lpstr>
      <vt:lpstr>ODS Steels</vt:lpstr>
      <vt:lpstr>Oxide Dispersion Strengthened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Beeler</cp:lastModifiedBy>
  <cp:revision>8</cp:revision>
  <dcterms:created xsi:type="dcterms:W3CDTF">2021-06-30T18:29:00Z</dcterms:created>
  <dcterms:modified xsi:type="dcterms:W3CDTF">2021-11-15T15:21:37Z</dcterms:modified>
</cp:coreProperties>
</file>