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  <p:sldId id="549" r:id="rId4"/>
    <p:sldId id="279" r:id="rId5"/>
    <p:sldId id="550" r:id="rId6"/>
    <p:sldId id="548" r:id="rId7"/>
    <p:sldId id="5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max of 10 pages (including figures), times new roman, 12pt, 1.5 space, pdf</a:t>
            </a:r>
          </a:p>
          <a:p>
            <a:r>
              <a:rPr lang="en-US" dirty="0"/>
              <a:t>Due April 23 – last day of classes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4281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Assume reasonable values for material properties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55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250*EXP(-((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-20)^2)/10)+150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Use both a constant k and a temperature-dependent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2C97B-AADE-4222-F234-0FEF17AD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7B3E-91B5-9BCE-A970-651089F1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5AF8-AC44-2FA3-7F12-411676E99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1, choice of materials, mesh, details therein, etc. </a:t>
            </a:r>
          </a:p>
          <a:p>
            <a:r>
              <a:rPr lang="en-US" dirty="0"/>
              <a:t>Part 1 writeup max of 5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F5FAE-AB22-0F19-4F3A-56AD315F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89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z=0.25, z=0.5, z=1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axial location of peak centerline temperature at steady-state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250*EXP(-((B3-20)^2)/10)+150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z=0.25, z=0.5, z=1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B12A-16A3-771C-F41C-DBC0A515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8955-F140-772A-3299-79D2581D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7502-5F80-05D6-0320-653A9DFC1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2, choice of materials, mesh, details therein, etc. </a:t>
            </a:r>
          </a:p>
          <a:p>
            <a:r>
              <a:rPr lang="en-US" dirty="0"/>
              <a:t>Expected to have fixed any issues with Part 1 </a:t>
            </a:r>
          </a:p>
          <a:p>
            <a:r>
              <a:rPr lang="en-US" dirty="0"/>
              <a:t>Part 2 writeup max of 8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51AF-A167-6717-3A24-771809C6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0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10914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Utilizing the system from Part 2, combine heat conduction and tensor mechanics in a fully thermo-mechanical simulation to get the stresses due to thermal expansion and irradiation-induced swelling in the fuel. Use thermo-mechanical contact to look at Pellet-Cladding Mechanical Interaction (PCMI) behaviors.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1) Assume </a:t>
            </a:r>
            <a:r>
              <a:rPr lang="en-US" dirty="0">
                <a:solidFill>
                  <a:prstClr val="black"/>
                </a:solidFill>
              </a:rPr>
              <a:t>a temperature dependent thermal conductivity from part 2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2) Assume an irradiation-induced swelling model (i.e., eigenstrain)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reduce boundary conditions to a fuel surface temp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Constant, axially varying, LHR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Only steady-state</a:t>
            </a:r>
          </a:p>
        </p:txBody>
      </p:sp>
    </p:spTree>
    <p:extLst>
      <p:ext uri="{BB962C8B-B14F-4D97-AF65-F5344CB8AC3E}">
        <p14:creationId xmlns:p14="http://schemas.microsoft.com/office/powerpoint/2010/main" val="202603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6ADF-8E6E-3D24-D9B8-77E34DA1A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BE9A1-D1EC-E58E-F8E4-02EE7C0E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Writeup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8282D-8542-482F-6759-9B8CC6EA7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Write up with deliverables from Part 1 &amp; 2 &amp; 3, choice of materials, mesh, details therein, etc. </a:t>
            </a:r>
          </a:p>
          <a:p>
            <a:r>
              <a:rPr lang="en-US" dirty="0"/>
              <a:t>Expected to have fixed any issues with Part 1 and Part 2</a:t>
            </a:r>
          </a:p>
          <a:p>
            <a:r>
              <a:rPr lang="en-US" dirty="0"/>
              <a:t>Part 3 writeup max of 10 pages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5A17F-C5D5-F36D-973D-0D2DFE6D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1890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511</Words>
  <Application>Microsoft Macintosh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NCStateU-horizontal-left-logo</vt:lpstr>
      <vt:lpstr>MOOSE Project</vt:lpstr>
      <vt:lpstr>MOOSE Project Part 1</vt:lpstr>
      <vt:lpstr>Part 1 Writeup</vt:lpstr>
      <vt:lpstr>MOOSE Project Part 2</vt:lpstr>
      <vt:lpstr>Part 2 Writeup</vt:lpstr>
      <vt:lpstr>MOOSE Project Part 3</vt:lpstr>
      <vt:lpstr>Part 3 Writeup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Benjamin W. Beeler</dc:creator>
  <cp:lastModifiedBy>Benjamin W. Beeler</cp:lastModifiedBy>
  <cp:revision>14</cp:revision>
  <dcterms:created xsi:type="dcterms:W3CDTF">2022-03-24T17:51:18Z</dcterms:created>
  <dcterms:modified xsi:type="dcterms:W3CDTF">2024-02-06T22:03:19Z</dcterms:modified>
</cp:coreProperties>
</file>