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8" r:id="rId2"/>
    <p:sldId id="54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7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428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pellet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1-D problem, but I want your geometry to be set up in 2-D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material properties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 temperature: 550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LHR = 350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against analytical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 = 250*EXP(-((t-20)^2)/10)+150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t=100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both a constant k and a temperature-dependent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C97B-AADE-4222-F234-0FEF17AD4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7B3E-91B5-9BCE-A970-651089F1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5AF8-AC44-2FA3-7F12-411676E9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Write up with deliverables from Part 1, choice of materials, mesh, details therein, etc. </a:t>
            </a:r>
          </a:p>
          <a:p>
            <a:r>
              <a:rPr lang="en-US" dirty="0"/>
              <a:t>Part 1 writeup max of 5 pages</a:t>
            </a:r>
          </a:p>
          <a:p>
            <a:r>
              <a:rPr lang="en-US" dirty="0"/>
              <a:t>Due March 1, 11:59pm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F5FAE-AB22-0F19-4F3A-56AD315F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891996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146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NCStateU-horizontal-left-logo</vt:lpstr>
      <vt:lpstr>MOOSE Project Part 1</vt:lpstr>
      <vt:lpstr>Part 1 Writeup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 Part 1</dc:title>
  <dc:creator>Benjamin W. Beeler</dc:creator>
  <cp:lastModifiedBy>Benjamin W. Beeler</cp:lastModifiedBy>
  <cp:revision>2</cp:revision>
  <dcterms:created xsi:type="dcterms:W3CDTF">2024-02-06T21:55:56Z</dcterms:created>
  <dcterms:modified xsi:type="dcterms:W3CDTF">2024-02-06T22:03:24Z</dcterms:modified>
</cp:coreProperties>
</file>