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4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cladding</a:t>
            </a:r>
          </a:p>
        </p:txBody>
      </p:sp>
    </p:spTree>
    <p:extLst>
      <p:ext uri="{BB962C8B-B14F-4D97-AF65-F5344CB8AC3E}">
        <p14:creationId xmlns:p14="http://schemas.microsoft.com/office/powerpoint/2010/main" val="4063663636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1_NCStateU-horizontal-left-logo</vt:lpstr>
      <vt:lpstr>NE 591: Advanced Reactor Materials</vt:lpstr>
      <vt:lpstr>advanced cladding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4</cp:revision>
  <dcterms:created xsi:type="dcterms:W3CDTF">2021-06-30T18:29:00Z</dcterms:created>
  <dcterms:modified xsi:type="dcterms:W3CDTF">2021-06-30T18:31:06Z</dcterms:modified>
</cp:coreProperties>
</file>