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40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654"/>
  </p:normalViewPr>
  <p:slideViewPr>
    <p:cSldViewPr snapToGrid="0" snapToObjects="1">
      <p:cViewPr varScale="1">
        <p:scale>
          <a:sx n="123" d="100"/>
          <a:sy n="123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9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62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80746"/>
            <a:ext cx="10972800" cy="384541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5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8075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14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3"/>
            <a:ext cx="5384800" cy="41576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7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867339"/>
            <a:ext cx="10972800" cy="10683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39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0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5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5" y="1435103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8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6/30/21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9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3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0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6/30/21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6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29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7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4267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4267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457189" indent="-457189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990575" indent="-380990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32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523962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2133547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67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743131" indent="-304792" algn="l" defTabSz="609585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333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8C24-8575-8644-833E-593D27AC50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NE 591: Advanced Reactor Materials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87F49-5DA5-4E46-B793-DAB018625C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2021</a:t>
            </a:r>
          </a:p>
          <a:p>
            <a:r>
              <a:rPr lang="en-US" dirty="0"/>
              <a:t>Dr. Benjamin Beeler</a:t>
            </a:r>
          </a:p>
        </p:txBody>
      </p:sp>
    </p:spTree>
    <p:extLst>
      <p:ext uri="{BB962C8B-B14F-4D97-AF65-F5344CB8AC3E}">
        <p14:creationId xmlns:p14="http://schemas.microsoft.com/office/powerpoint/2010/main" val="334078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947CF-EAEA-5F40-93E5-30922295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dft</a:t>
            </a:r>
            <a:r>
              <a:rPr lang="en-US" dirty="0"/>
              <a:t> for nuclear fuels</a:t>
            </a:r>
          </a:p>
        </p:txBody>
      </p:sp>
    </p:spTree>
    <p:extLst>
      <p:ext uri="{BB962C8B-B14F-4D97-AF65-F5344CB8AC3E}">
        <p14:creationId xmlns:p14="http://schemas.microsoft.com/office/powerpoint/2010/main" val="4063663636"/>
      </p:ext>
    </p:extLst>
  </p:cSld>
  <p:clrMapOvr>
    <a:masterClrMapping/>
  </p:clrMapOvr>
</p:sld>
</file>

<file path=ppt/theme/theme1.xml><?xml version="1.0" encoding="utf-8"?>
<a:theme xmlns:a="http://schemas.openxmlformats.org/drawingml/2006/main" name="1_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ＭＳ Ｐゴシック</vt:lpstr>
      <vt:lpstr>Arial</vt:lpstr>
      <vt:lpstr>Calibri</vt:lpstr>
      <vt:lpstr>1_NCStateU-horizontal-left-logo</vt:lpstr>
      <vt:lpstr>NE 591: Advanced Reactor Materials</vt:lpstr>
      <vt:lpstr>dft for nuclear fuels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 591: Advanced Reactor Materials</dc:title>
  <dc:creator>Benjamin W. Beeler</dc:creator>
  <cp:lastModifiedBy>Benjamin W. Beeler</cp:lastModifiedBy>
  <cp:revision>3</cp:revision>
  <dcterms:created xsi:type="dcterms:W3CDTF">2021-06-30T18:29:00Z</dcterms:created>
  <dcterms:modified xsi:type="dcterms:W3CDTF">2021-06-30T18:30:35Z</dcterms:modified>
</cp:coreProperties>
</file>