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0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1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0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8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5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5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6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ooseframework.inl.gov/getting_started/examples_and_tutorial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 Part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10914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Utilizing the systems from Part 1 &amp; 2, combine heat conduction and tensor mechanics in a fully thermo-mechanical simulation to get the stresses due to thermal expansion in the fuel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1) Assume a constant thermal conductivity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2) Assume </a:t>
            </a:r>
            <a:r>
              <a:rPr lang="en-US" dirty="0">
                <a:solidFill>
                  <a:prstClr val="black"/>
                </a:solidFill>
              </a:rPr>
              <a:t>a temperature dependent thermal conductivity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Can neglect any potential effects of contact, can reduce boundary conditions to a fuel surface temp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Constant, axially varying, LHR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hlinkClick r:id="rId2"/>
              </a:rPr>
              <a:t>https://mooseframework.inl.gov/getting_started/examples_and_tutorials/index.html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Under “Physics Module Examples and Tutorials” can consult the combined, heat conduction, and tensor mechanics modules</a:t>
            </a:r>
          </a:p>
        </p:txBody>
      </p:sp>
    </p:spTree>
    <p:extLst>
      <p:ext uri="{BB962C8B-B14F-4D97-AF65-F5344CB8AC3E}">
        <p14:creationId xmlns:p14="http://schemas.microsoft.com/office/powerpoint/2010/main" val="2003456929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NCStateU-horizontal-left-logo</vt:lpstr>
      <vt:lpstr>MOOSE Project Part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 Part 2</dc:title>
  <dc:creator>Benjamin W. Beeler</dc:creator>
  <cp:lastModifiedBy>Benjamin W. Beeler</cp:lastModifiedBy>
  <cp:revision>9</cp:revision>
  <dcterms:created xsi:type="dcterms:W3CDTF">2022-04-06T20:56:01Z</dcterms:created>
  <dcterms:modified xsi:type="dcterms:W3CDTF">2023-04-11T14:36:35Z</dcterms:modified>
</cp:coreProperties>
</file>